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94" r:id="rId7"/>
    <p:sldId id="284" r:id="rId8"/>
    <p:sldId id="285" r:id="rId9"/>
    <p:sldId id="296" r:id="rId10"/>
    <p:sldId id="286" r:id="rId11"/>
    <p:sldId id="288" r:id="rId12"/>
    <p:sldId id="289" r:id="rId13"/>
    <p:sldId id="295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11CD7-9874-4F55-A42F-3218DBCC444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2F7D77-1CE3-45FA-A28F-5D8A55617F66}">
      <dgm:prSet/>
      <dgm:spPr/>
      <dgm:t>
        <a:bodyPr/>
        <a:lstStyle/>
        <a:p>
          <a:r>
            <a:rPr lang="en-US"/>
            <a:t>What is bank bonus churning?</a:t>
          </a:r>
        </a:p>
      </dgm:t>
    </dgm:pt>
    <dgm:pt modelId="{D0D9E92F-2730-4C73-9F53-E1FEE0D4418C}" type="parTrans" cxnId="{173006D1-0387-428D-B21E-81F7ACE74888}">
      <dgm:prSet/>
      <dgm:spPr/>
      <dgm:t>
        <a:bodyPr/>
        <a:lstStyle/>
        <a:p>
          <a:endParaRPr lang="en-US"/>
        </a:p>
      </dgm:t>
    </dgm:pt>
    <dgm:pt modelId="{7FFD4E03-03A4-4341-A74B-83C8C6B3781C}" type="sibTrans" cxnId="{173006D1-0387-428D-B21E-81F7ACE74888}">
      <dgm:prSet/>
      <dgm:spPr/>
      <dgm:t>
        <a:bodyPr/>
        <a:lstStyle/>
        <a:p>
          <a:endParaRPr lang="en-US"/>
        </a:p>
      </dgm:t>
    </dgm:pt>
    <dgm:pt modelId="{884B3228-93F7-461D-8597-344F90A56291}">
      <dgm:prSet/>
      <dgm:spPr/>
      <dgm:t>
        <a:bodyPr/>
        <a:lstStyle/>
        <a:p>
          <a:r>
            <a:rPr lang="en-US"/>
            <a:t>Traditional “churn = bad” for companies → “churn = opportunity” for customers</a:t>
          </a:r>
        </a:p>
      </dgm:t>
    </dgm:pt>
    <dgm:pt modelId="{B326E95D-FB2C-4C93-AFB3-014DE9B60C7E}" type="parTrans" cxnId="{A84AE2DA-0716-43F1-8FF8-6A56A10A20A8}">
      <dgm:prSet/>
      <dgm:spPr/>
      <dgm:t>
        <a:bodyPr/>
        <a:lstStyle/>
        <a:p>
          <a:endParaRPr lang="en-US"/>
        </a:p>
      </dgm:t>
    </dgm:pt>
    <dgm:pt modelId="{F7A3CF46-B6E4-4B00-B823-20EEA82104A4}" type="sibTrans" cxnId="{A84AE2DA-0716-43F1-8FF8-6A56A10A20A8}">
      <dgm:prSet/>
      <dgm:spPr/>
      <dgm:t>
        <a:bodyPr/>
        <a:lstStyle/>
        <a:p>
          <a:endParaRPr lang="en-US"/>
        </a:p>
      </dgm:t>
    </dgm:pt>
    <dgm:pt modelId="{950905FC-654E-450D-8F0D-134B113A3C0A}">
      <dgm:prSet/>
      <dgm:spPr/>
      <dgm:t>
        <a:bodyPr/>
        <a:lstStyle/>
        <a:p>
          <a:r>
            <a:rPr lang="en-US"/>
            <a:t>Inspired by The Daily Churn Podcast</a:t>
          </a:r>
        </a:p>
      </dgm:t>
    </dgm:pt>
    <dgm:pt modelId="{1D1CF048-F128-4A77-9815-D090FEF55F8C}" type="parTrans" cxnId="{C508DA10-F107-4053-BE49-043D9EA9FC6F}">
      <dgm:prSet/>
      <dgm:spPr/>
      <dgm:t>
        <a:bodyPr/>
        <a:lstStyle/>
        <a:p>
          <a:endParaRPr lang="en-US"/>
        </a:p>
      </dgm:t>
    </dgm:pt>
    <dgm:pt modelId="{76537433-FFB2-4D3B-9E78-1DA8333B7EFE}" type="sibTrans" cxnId="{C508DA10-F107-4053-BE49-043D9EA9FC6F}">
      <dgm:prSet/>
      <dgm:spPr/>
      <dgm:t>
        <a:bodyPr/>
        <a:lstStyle/>
        <a:p>
          <a:endParaRPr lang="en-US"/>
        </a:p>
      </dgm:t>
    </dgm:pt>
    <dgm:pt modelId="{67357CAE-2BD8-4AF3-929C-11650A0008A2}" type="pres">
      <dgm:prSet presAssocID="{5EE11CD7-9874-4F55-A42F-3218DBCC4449}" presName="outerComposite" presStyleCnt="0">
        <dgm:presLayoutVars>
          <dgm:chMax val="5"/>
          <dgm:dir/>
          <dgm:resizeHandles val="exact"/>
        </dgm:presLayoutVars>
      </dgm:prSet>
      <dgm:spPr/>
    </dgm:pt>
    <dgm:pt modelId="{9396CB84-976E-4B20-A81E-9C87867EB149}" type="pres">
      <dgm:prSet presAssocID="{5EE11CD7-9874-4F55-A42F-3218DBCC4449}" presName="dummyMaxCanvas" presStyleCnt="0">
        <dgm:presLayoutVars/>
      </dgm:prSet>
      <dgm:spPr/>
    </dgm:pt>
    <dgm:pt modelId="{A67FBD9D-FDC2-4B08-AD3D-552677CE5EB2}" type="pres">
      <dgm:prSet presAssocID="{5EE11CD7-9874-4F55-A42F-3218DBCC4449}" presName="ThreeNodes_1" presStyleLbl="node1" presStyleIdx="0" presStyleCnt="3">
        <dgm:presLayoutVars>
          <dgm:bulletEnabled val="1"/>
        </dgm:presLayoutVars>
      </dgm:prSet>
      <dgm:spPr/>
    </dgm:pt>
    <dgm:pt modelId="{EFF89A1F-C80A-4902-91E6-759E243EDE1E}" type="pres">
      <dgm:prSet presAssocID="{5EE11CD7-9874-4F55-A42F-3218DBCC4449}" presName="ThreeNodes_2" presStyleLbl="node1" presStyleIdx="1" presStyleCnt="3">
        <dgm:presLayoutVars>
          <dgm:bulletEnabled val="1"/>
        </dgm:presLayoutVars>
      </dgm:prSet>
      <dgm:spPr/>
    </dgm:pt>
    <dgm:pt modelId="{8AC8A04C-B86F-482F-AF67-9AD45A466AE4}" type="pres">
      <dgm:prSet presAssocID="{5EE11CD7-9874-4F55-A42F-3218DBCC4449}" presName="ThreeNodes_3" presStyleLbl="node1" presStyleIdx="2" presStyleCnt="3">
        <dgm:presLayoutVars>
          <dgm:bulletEnabled val="1"/>
        </dgm:presLayoutVars>
      </dgm:prSet>
      <dgm:spPr/>
    </dgm:pt>
    <dgm:pt modelId="{6B491FC4-4342-4A87-92F3-B77F9F81AC9E}" type="pres">
      <dgm:prSet presAssocID="{5EE11CD7-9874-4F55-A42F-3218DBCC4449}" presName="ThreeConn_1-2" presStyleLbl="fgAccFollowNode1" presStyleIdx="0" presStyleCnt="2">
        <dgm:presLayoutVars>
          <dgm:bulletEnabled val="1"/>
        </dgm:presLayoutVars>
      </dgm:prSet>
      <dgm:spPr/>
    </dgm:pt>
    <dgm:pt modelId="{87946485-FFF3-4777-9CA1-9BFA1825A4B9}" type="pres">
      <dgm:prSet presAssocID="{5EE11CD7-9874-4F55-A42F-3218DBCC4449}" presName="ThreeConn_2-3" presStyleLbl="fgAccFollowNode1" presStyleIdx="1" presStyleCnt="2">
        <dgm:presLayoutVars>
          <dgm:bulletEnabled val="1"/>
        </dgm:presLayoutVars>
      </dgm:prSet>
      <dgm:spPr/>
    </dgm:pt>
    <dgm:pt modelId="{FF950E50-8260-4F16-9006-4F0A5F011253}" type="pres">
      <dgm:prSet presAssocID="{5EE11CD7-9874-4F55-A42F-3218DBCC4449}" presName="ThreeNodes_1_text" presStyleLbl="node1" presStyleIdx="2" presStyleCnt="3">
        <dgm:presLayoutVars>
          <dgm:bulletEnabled val="1"/>
        </dgm:presLayoutVars>
      </dgm:prSet>
      <dgm:spPr/>
    </dgm:pt>
    <dgm:pt modelId="{38B24EE6-7F10-4A9D-B827-8E2C711E16A8}" type="pres">
      <dgm:prSet presAssocID="{5EE11CD7-9874-4F55-A42F-3218DBCC4449}" presName="ThreeNodes_2_text" presStyleLbl="node1" presStyleIdx="2" presStyleCnt="3">
        <dgm:presLayoutVars>
          <dgm:bulletEnabled val="1"/>
        </dgm:presLayoutVars>
      </dgm:prSet>
      <dgm:spPr/>
    </dgm:pt>
    <dgm:pt modelId="{9B42AC7C-8578-4F40-A32E-84C5DB60DF17}" type="pres">
      <dgm:prSet presAssocID="{5EE11CD7-9874-4F55-A42F-3218DBCC44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508DA10-F107-4053-BE49-043D9EA9FC6F}" srcId="{5EE11CD7-9874-4F55-A42F-3218DBCC4449}" destId="{950905FC-654E-450D-8F0D-134B113A3C0A}" srcOrd="2" destOrd="0" parTransId="{1D1CF048-F128-4A77-9815-D090FEF55F8C}" sibTransId="{76537433-FFB2-4D3B-9E78-1DA8333B7EFE}"/>
    <dgm:cxn modelId="{12396C63-58D2-4A69-9D0E-3674DC6A0728}" type="presOf" srcId="{F62F7D77-1CE3-45FA-A28F-5D8A55617F66}" destId="{A67FBD9D-FDC2-4B08-AD3D-552677CE5EB2}" srcOrd="0" destOrd="0" presId="urn:microsoft.com/office/officeart/2005/8/layout/vProcess5"/>
    <dgm:cxn modelId="{76074E68-A65D-4241-89BE-62E06F745CDB}" type="presOf" srcId="{F7A3CF46-B6E4-4B00-B823-20EEA82104A4}" destId="{87946485-FFF3-4777-9CA1-9BFA1825A4B9}" srcOrd="0" destOrd="0" presId="urn:microsoft.com/office/officeart/2005/8/layout/vProcess5"/>
    <dgm:cxn modelId="{D81DCF4E-15B0-432F-8D59-9F6CF6AEDA1D}" type="presOf" srcId="{7FFD4E03-03A4-4341-A74B-83C8C6B3781C}" destId="{6B491FC4-4342-4A87-92F3-B77F9F81AC9E}" srcOrd="0" destOrd="0" presId="urn:microsoft.com/office/officeart/2005/8/layout/vProcess5"/>
    <dgm:cxn modelId="{28DEC353-BEBA-4D46-9AE5-55876FEAFB6C}" type="presOf" srcId="{950905FC-654E-450D-8F0D-134B113A3C0A}" destId="{8AC8A04C-B86F-482F-AF67-9AD45A466AE4}" srcOrd="0" destOrd="0" presId="urn:microsoft.com/office/officeart/2005/8/layout/vProcess5"/>
    <dgm:cxn modelId="{C009247E-CF32-4FBF-A9AD-B2D7CCB4548C}" type="presOf" srcId="{F62F7D77-1CE3-45FA-A28F-5D8A55617F66}" destId="{FF950E50-8260-4F16-9006-4F0A5F011253}" srcOrd="1" destOrd="0" presId="urn:microsoft.com/office/officeart/2005/8/layout/vProcess5"/>
    <dgm:cxn modelId="{D142D580-5B67-4D89-B087-CB99E030ED05}" type="presOf" srcId="{950905FC-654E-450D-8F0D-134B113A3C0A}" destId="{9B42AC7C-8578-4F40-A32E-84C5DB60DF17}" srcOrd="1" destOrd="0" presId="urn:microsoft.com/office/officeart/2005/8/layout/vProcess5"/>
    <dgm:cxn modelId="{EB49888B-5655-4677-8E4E-67C260A248C0}" type="presOf" srcId="{884B3228-93F7-461D-8597-344F90A56291}" destId="{EFF89A1F-C80A-4902-91E6-759E243EDE1E}" srcOrd="0" destOrd="0" presId="urn:microsoft.com/office/officeart/2005/8/layout/vProcess5"/>
    <dgm:cxn modelId="{4163A2AD-4977-4622-B6A9-C0ECC569024C}" type="presOf" srcId="{5EE11CD7-9874-4F55-A42F-3218DBCC4449}" destId="{67357CAE-2BD8-4AF3-929C-11650A0008A2}" srcOrd="0" destOrd="0" presId="urn:microsoft.com/office/officeart/2005/8/layout/vProcess5"/>
    <dgm:cxn modelId="{173006D1-0387-428D-B21E-81F7ACE74888}" srcId="{5EE11CD7-9874-4F55-A42F-3218DBCC4449}" destId="{F62F7D77-1CE3-45FA-A28F-5D8A55617F66}" srcOrd="0" destOrd="0" parTransId="{D0D9E92F-2730-4C73-9F53-E1FEE0D4418C}" sibTransId="{7FFD4E03-03A4-4341-A74B-83C8C6B3781C}"/>
    <dgm:cxn modelId="{A84AE2DA-0716-43F1-8FF8-6A56A10A20A8}" srcId="{5EE11CD7-9874-4F55-A42F-3218DBCC4449}" destId="{884B3228-93F7-461D-8597-344F90A56291}" srcOrd="1" destOrd="0" parTransId="{B326E95D-FB2C-4C93-AFB3-014DE9B60C7E}" sibTransId="{F7A3CF46-B6E4-4B00-B823-20EEA82104A4}"/>
    <dgm:cxn modelId="{A56CAFE1-359B-4C25-9BB0-43969DF5CE80}" type="presOf" srcId="{884B3228-93F7-461D-8597-344F90A56291}" destId="{38B24EE6-7F10-4A9D-B827-8E2C711E16A8}" srcOrd="1" destOrd="0" presId="urn:microsoft.com/office/officeart/2005/8/layout/vProcess5"/>
    <dgm:cxn modelId="{A78EC377-11A3-4FC9-9CB1-A60973C8E027}" type="presParOf" srcId="{67357CAE-2BD8-4AF3-929C-11650A0008A2}" destId="{9396CB84-976E-4B20-A81E-9C87867EB149}" srcOrd="0" destOrd="0" presId="urn:microsoft.com/office/officeart/2005/8/layout/vProcess5"/>
    <dgm:cxn modelId="{69411F92-4013-4D11-8776-A237565B5E81}" type="presParOf" srcId="{67357CAE-2BD8-4AF3-929C-11650A0008A2}" destId="{A67FBD9D-FDC2-4B08-AD3D-552677CE5EB2}" srcOrd="1" destOrd="0" presId="urn:microsoft.com/office/officeart/2005/8/layout/vProcess5"/>
    <dgm:cxn modelId="{70EF95F2-6BD6-47BC-BA9F-38A4D2B7E454}" type="presParOf" srcId="{67357CAE-2BD8-4AF3-929C-11650A0008A2}" destId="{EFF89A1F-C80A-4902-91E6-759E243EDE1E}" srcOrd="2" destOrd="0" presId="urn:microsoft.com/office/officeart/2005/8/layout/vProcess5"/>
    <dgm:cxn modelId="{F0441657-0ACC-41C9-B44E-CB29C47C71F9}" type="presParOf" srcId="{67357CAE-2BD8-4AF3-929C-11650A0008A2}" destId="{8AC8A04C-B86F-482F-AF67-9AD45A466AE4}" srcOrd="3" destOrd="0" presId="urn:microsoft.com/office/officeart/2005/8/layout/vProcess5"/>
    <dgm:cxn modelId="{03892BC2-FD88-43A7-BF3D-749C97ACE53F}" type="presParOf" srcId="{67357CAE-2BD8-4AF3-929C-11650A0008A2}" destId="{6B491FC4-4342-4A87-92F3-B77F9F81AC9E}" srcOrd="4" destOrd="0" presId="urn:microsoft.com/office/officeart/2005/8/layout/vProcess5"/>
    <dgm:cxn modelId="{F67C6053-E767-4F4B-AE39-159B99ADAA0A}" type="presParOf" srcId="{67357CAE-2BD8-4AF3-929C-11650A0008A2}" destId="{87946485-FFF3-4777-9CA1-9BFA1825A4B9}" srcOrd="5" destOrd="0" presId="urn:microsoft.com/office/officeart/2005/8/layout/vProcess5"/>
    <dgm:cxn modelId="{5B8BA608-9065-47D4-8AD3-ECC87361FB5E}" type="presParOf" srcId="{67357CAE-2BD8-4AF3-929C-11650A0008A2}" destId="{FF950E50-8260-4F16-9006-4F0A5F011253}" srcOrd="6" destOrd="0" presId="urn:microsoft.com/office/officeart/2005/8/layout/vProcess5"/>
    <dgm:cxn modelId="{4D47CDC4-AC02-4634-A786-570176FC057D}" type="presParOf" srcId="{67357CAE-2BD8-4AF3-929C-11650A0008A2}" destId="{38B24EE6-7F10-4A9D-B827-8E2C711E16A8}" srcOrd="7" destOrd="0" presId="urn:microsoft.com/office/officeart/2005/8/layout/vProcess5"/>
    <dgm:cxn modelId="{95045FE1-936B-4059-A1D8-EC0F2B88C5A6}" type="presParOf" srcId="{67357CAE-2BD8-4AF3-929C-11650A0008A2}" destId="{9B42AC7C-8578-4F40-A32E-84C5DB60DF1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D8D60-6846-4BFD-BF03-58AB14B56FC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0409F9-21EF-4976-B810-E3877344F26D}">
      <dgm:prSet/>
      <dgm:spPr/>
      <dgm:t>
        <a:bodyPr/>
        <a:lstStyle/>
        <a:p>
          <a:r>
            <a:rPr lang="en-US"/>
            <a:t>Dozens of bank bonus offers exist, but they are difficult to compare manually</a:t>
          </a:r>
        </a:p>
      </dgm:t>
    </dgm:pt>
    <dgm:pt modelId="{6227AC3D-CB1B-44B0-8712-E7EDF7263748}" type="parTrans" cxnId="{E57D9103-4C50-44A8-8AE5-12499020CA6B}">
      <dgm:prSet/>
      <dgm:spPr/>
      <dgm:t>
        <a:bodyPr/>
        <a:lstStyle/>
        <a:p>
          <a:endParaRPr lang="en-US"/>
        </a:p>
      </dgm:t>
    </dgm:pt>
    <dgm:pt modelId="{3914EAEB-D5FF-42AF-9A96-7D7AD09E9295}" type="sibTrans" cxnId="{E57D9103-4C50-44A8-8AE5-12499020CA6B}">
      <dgm:prSet/>
      <dgm:spPr/>
      <dgm:t>
        <a:bodyPr/>
        <a:lstStyle/>
        <a:p>
          <a:endParaRPr lang="en-US"/>
        </a:p>
      </dgm:t>
    </dgm:pt>
    <dgm:pt modelId="{279471B6-2B51-4A9D-A187-E577A5466C74}">
      <dgm:prSet/>
      <dgm:spPr/>
      <dgm:t>
        <a:bodyPr/>
        <a:lstStyle/>
        <a:p>
          <a:r>
            <a:rPr lang="en-US"/>
            <a:t>Consumers face information overload and uncertainty about which offers to pursue</a:t>
          </a:r>
        </a:p>
      </dgm:t>
    </dgm:pt>
    <dgm:pt modelId="{736FC190-A79F-4183-9874-857D209C6AAB}" type="parTrans" cxnId="{DDB88416-B191-4ED1-8759-364066551550}">
      <dgm:prSet/>
      <dgm:spPr/>
      <dgm:t>
        <a:bodyPr/>
        <a:lstStyle/>
        <a:p>
          <a:endParaRPr lang="en-US"/>
        </a:p>
      </dgm:t>
    </dgm:pt>
    <dgm:pt modelId="{581B652E-ABCA-4216-84B2-B487FF898795}" type="sibTrans" cxnId="{DDB88416-B191-4ED1-8759-364066551550}">
      <dgm:prSet/>
      <dgm:spPr/>
      <dgm:t>
        <a:bodyPr/>
        <a:lstStyle/>
        <a:p>
          <a:endParaRPr lang="en-US"/>
        </a:p>
      </dgm:t>
    </dgm:pt>
    <dgm:pt modelId="{99CBF97F-0D95-4B36-AEDD-F35796E934F4}">
      <dgm:prSet/>
      <dgm:spPr/>
      <dgm:t>
        <a:bodyPr/>
        <a:lstStyle/>
        <a:p>
          <a:r>
            <a:rPr lang="en-US"/>
            <a:t>No simple system exists to gather, rank, and recommend the best offers based on personal effort preferences</a:t>
          </a:r>
        </a:p>
      </dgm:t>
    </dgm:pt>
    <dgm:pt modelId="{D95857EE-A99C-4270-8862-DC56027F6FAC}" type="parTrans" cxnId="{4F29803C-9725-489A-A221-ACDE55863665}">
      <dgm:prSet/>
      <dgm:spPr/>
      <dgm:t>
        <a:bodyPr/>
        <a:lstStyle/>
        <a:p>
          <a:endParaRPr lang="en-US"/>
        </a:p>
      </dgm:t>
    </dgm:pt>
    <dgm:pt modelId="{F9BBFDB9-C338-4D4B-9A48-B311760A08EF}" type="sibTrans" cxnId="{4F29803C-9725-489A-A221-ACDE55863665}">
      <dgm:prSet/>
      <dgm:spPr/>
      <dgm:t>
        <a:bodyPr/>
        <a:lstStyle/>
        <a:p>
          <a:endParaRPr lang="en-US"/>
        </a:p>
      </dgm:t>
    </dgm:pt>
    <dgm:pt modelId="{2237747D-6B67-4F5A-AB6D-4FC3EF8316F5}">
      <dgm:prSet/>
      <dgm:spPr/>
      <dgm:t>
        <a:bodyPr/>
        <a:lstStyle/>
        <a:p>
          <a:r>
            <a:rPr lang="en-US"/>
            <a:t>Goal: Develop a data-driven decision support tool to collect and score offers to help users focus on the most worthwhile opportunities</a:t>
          </a:r>
        </a:p>
      </dgm:t>
    </dgm:pt>
    <dgm:pt modelId="{80625942-43DC-4B0C-85D9-D1CB75E7C417}" type="parTrans" cxnId="{AAA1CA61-850D-4CD1-BAC2-139AC43E1FB2}">
      <dgm:prSet/>
      <dgm:spPr/>
      <dgm:t>
        <a:bodyPr/>
        <a:lstStyle/>
        <a:p>
          <a:endParaRPr lang="en-US"/>
        </a:p>
      </dgm:t>
    </dgm:pt>
    <dgm:pt modelId="{B85B2195-B7D4-4335-B317-033CB235233F}" type="sibTrans" cxnId="{AAA1CA61-850D-4CD1-BAC2-139AC43E1FB2}">
      <dgm:prSet/>
      <dgm:spPr/>
      <dgm:t>
        <a:bodyPr/>
        <a:lstStyle/>
        <a:p>
          <a:endParaRPr lang="en-US"/>
        </a:p>
      </dgm:t>
    </dgm:pt>
    <dgm:pt modelId="{12D72929-F27A-4142-9897-8945DD9DB231}">
      <dgm:prSet/>
      <dgm:spPr/>
      <dgm:t>
        <a:bodyPr/>
        <a:lstStyle/>
        <a:p>
          <a:r>
            <a:rPr lang="en-US" i="1"/>
            <a:t>Future versions of the prototype may include fund rotation optimization and automated account milestone tracking.</a:t>
          </a:r>
          <a:endParaRPr lang="en-US"/>
        </a:p>
      </dgm:t>
    </dgm:pt>
    <dgm:pt modelId="{75DB91A3-8B84-4275-B707-A41FC8CB4FAE}" type="parTrans" cxnId="{4B481E22-D03D-4A4E-B281-E8D1FFE80CEB}">
      <dgm:prSet/>
      <dgm:spPr/>
      <dgm:t>
        <a:bodyPr/>
        <a:lstStyle/>
        <a:p>
          <a:endParaRPr lang="en-US"/>
        </a:p>
      </dgm:t>
    </dgm:pt>
    <dgm:pt modelId="{63A6AC5C-FE66-4B33-89E1-F7F5EF6815DC}" type="sibTrans" cxnId="{4B481E22-D03D-4A4E-B281-E8D1FFE80CEB}">
      <dgm:prSet/>
      <dgm:spPr/>
      <dgm:t>
        <a:bodyPr/>
        <a:lstStyle/>
        <a:p>
          <a:endParaRPr lang="en-US"/>
        </a:p>
      </dgm:t>
    </dgm:pt>
    <dgm:pt modelId="{A7830D47-55CC-4E8B-87DB-FF4B6781E13D}" type="pres">
      <dgm:prSet presAssocID="{8E6D8D60-6846-4BFD-BF03-58AB14B56FCF}" presName="linear" presStyleCnt="0">
        <dgm:presLayoutVars>
          <dgm:animLvl val="lvl"/>
          <dgm:resizeHandles val="exact"/>
        </dgm:presLayoutVars>
      </dgm:prSet>
      <dgm:spPr/>
    </dgm:pt>
    <dgm:pt modelId="{751197F9-691C-4BEE-8175-B7DBA8ED89E4}" type="pres">
      <dgm:prSet presAssocID="{950409F9-21EF-4976-B810-E3877344F2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C91B93E-1AB3-4E6C-8D93-9F93EAA880CE}" type="pres">
      <dgm:prSet presAssocID="{3914EAEB-D5FF-42AF-9A96-7D7AD09E9295}" presName="spacer" presStyleCnt="0"/>
      <dgm:spPr/>
    </dgm:pt>
    <dgm:pt modelId="{09E57B5D-6B53-4EC8-B37F-BF2CA848B485}" type="pres">
      <dgm:prSet presAssocID="{279471B6-2B51-4A9D-A187-E577A5466C7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B8FD23E-C27B-41E6-8BDE-39DA0351BDD9}" type="pres">
      <dgm:prSet presAssocID="{581B652E-ABCA-4216-84B2-B487FF898795}" presName="spacer" presStyleCnt="0"/>
      <dgm:spPr/>
    </dgm:pt>
    <dgm:pt modelId="{03177690-4C12-44F7-8A72-D65D0EB94AD8}" type="pres">
      <dgm:prSet presAssocID="{99CBF97F-0D95-4B36-AEDD-F35796E934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825B6C-8B99-4F3A-A9C9-7FAB588E55DC}" type="pres">
      <dgm:prSet presAssocID="{F9BBFDB9-C338-4D4B-9A48-B311760A08EF}" presName="spacer" presStyleCnt="0"/>
      <dgm:spPr/>
    </dgm:pt>
    <dgm:pt modelId="{CA5FFD93-764E-41BD-B2B4-CF5FB1BC8D65}" type="pres">
      <dgm:prSet presAssocID="{2237747D-6B67-4F5A-AB6D-4FC3EF8316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E98BE17-8E01-4BDA-911A-33F001B84662}" type="pres">
      <dgm:prSet presAssocID="{B85B2195-B7D4-4335-B317-033CB235233F}" presName="spacer" presStyleCnt="0"/>
      <dgm:spPr/>
    </dgm:pt>
    <dgm:pt modelId="{F66BE92D-2A4E-4692-9675-8405A36FA6E8}" type="pres">
      <dgm:prSet presAssocID="{12D72929-F27A-4142-9897-8945DD9DB23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57D9103-4C50-44A8-8AE5-12499020CA6B}" srcId="{8E6D8D60-6846-4BFD-BF03-58AB14B56FCF}" destId="{950409F9-21EF-4976-B810-E3877344F26D}" srcOrd="0" destOrd="0" parTransId="{6227AC3D-CB1B-44B0-8712-E7EDF7263748}" sibTransId="{3914EAEB-D5FF-42AF-9A96-7D7AD09E9295}"/>
    <dgm:cxn modelId="{DDB88416-B191-4ED1-8759-364066551550}" srcId="{8E6D8D60-6846-4BFD-BF03-58AB14B56FCF}" destId="{279471B6-2B51-4A9D-A187-E577A5466C74}" srcOrd="1" destOrd="0" parTransId="{736FC190-A79F-4183-9874-857D209C6AAB}" sibTransId="{581B652E-ABCA-4216-84B2-B487FF898795}"/>
    <dgm:cxn modelId="{4B481E22-D03D-4A4E-B281-E8D1FFE80CEB}" srcId="{8E6D8D60-6846-4BFD-BF03-58AB14B56FCF}" destId="{12D72929-F27A-4142-9897-8945DD9DB231}" srcOrd="4" destOrd="0" parTransId="{75DB91A3-8B84-4275-B707-A41FC8CB4FAE}" sibTransId="{63A6AC5C-FE66-4B33-89E1-F7F5EF6815DC}"/>
    <dgm:cxn modelId="{4F29803C-9725-489A-A221-ACDE55863665}" srcId="{8E6D8D60-6846-4BFD-BF03-58AB14B56FCF}" destId="{99CBF97F-0D95-4B36-AEDD-F35796E934F4}" srcOrd="2" destOrd="0" parTransId="{D95857EE-A99C-4270-8862-DC56027F6FAC}" sibTransId="{F9BBFDB9-C338-4D4B-9A48-B311760A08EF}"/>
    <dgm:cxn modelId="{82BFDF3D-71FB-463F-9A1A-ABEADDEDCBC1}" type="presOf" srcId="{279471B6-2B51-4A9D-A187-E577A5466C74}" destId="{09E57B5D-6B53-4EC8-B37F-BF2CA848B485}" srcOrd="0" destOrd="0" presId="urn:microsoft.com/office/officeart/2005/8/layout/vList2"/>
    <dgm:cxn modelId="{9D2C2D5E-1379-42E3-BEAE-CB7E24B940D2}" type="presOf" srcId="{950409F9-21EF-4976-B810-E3877344F26D}" destId="{751197F9-691C-4BEE-8175-B7DBA8ED89E4}" srcOrd="0" destOrd="0" presId="urn:microsoft.com/office/officeart/2005/8/layout/vList2"/>
    <dgm:cxn modelId="{AAA1CA61-850D-4CD1-BAC2-139AC43E1FB2}" srcId="{8E6D8D60-6846-4BFD-BF03-58AB14B56FCF}" destId="{2237747D-6B67-4F5A-AB6D-4FC3EF8316F5}" srcOrd="3" destOrd="0" parTransId="{80625942-43DC-4B0C-85D9-D1CB75E7C417}" sibTransId="{B85B2195-B7D4-4335-B317-033CB235233F}"/>
    <dgm:cxn modelId="{FE001571-AB85-4CC9-A74A-AC880D2A0B87}" type="presOf" srcId="{8E6D8D60-6846-4BFD-BF03-58AB14B56FCF}" destId="{A7830D47-55CC-4E8B-87DB-FF4B6781E13D}" srcOrd="0" destOrd="0" presId="urn:microsoft.com/office/officeart/2005/8/layout/vList2"/>
    <dgm:cxn modelId="{3123F1AB-3DC0-496E-B2A2-530F277F9CC2}" type="presOf" srcId="{12D72929-F27A-4142-9897-8945DD9DB231}" destId="{F66BE92D-2A4E-4692-9675-8405A36FA6E8}" srcOrd="0" destOrd="0" presId="urn:microsoft.com/office/officeart/2005/8/layout/vList2"/>
    <dgm:cxn modelId="{D3E344C7-BB1B-4161-BCAE-3CC8CE7767C2}" type="presOf" srcId="{2237747D-6B67-4F5A-AB6D-4FC3EF8316F5}" destId="{CA5FFD93-764E-41BD-B2B4-CF5FB1BC8D65}" srcOrd="0" destOrd="0" presId="urn:microsoft.com/office/officeart/2005/8/layout/vList2"/>
    <dgm:cxn modelId="{70A2C8E1-BDE3-4500-B913-6F394F1F22B5}" type="presOf" srcId="{99CBF97F-0D95-4B36-AEDD-F35796E934F4}" destId="{03177690-4C12-44F7-8A72-D65D0EB94AD8}" srcOrd="0" destOrd="0" presId="urn:microsoft.com/office/officeart/2005/8/layout/vList2"/>
    <dgm:cxn modelId="{C663717D-13E7-43F0-9DF1-61DDCDF12DBA}" type="presParOf" srcId="{A7830D47-55CC-4E8B-87DB-FF4B6781E13D}" destId="{751197F9-691C-4BEE-8175-B7DBA8ED89E4}" srcOrd="0" destOrd="0" presId="urn:microsoft.com/office/officeart/2005/8/layout/vList2"/>
    <dgm:cxn modelId="{8D2DE06C-056C-4E23-94E2-17E3C1394D30}" type="presParOf" srcId="{A7830D47-55CC-4E8B-87DB-FF4B6781E13D}" destId="{7C91B93E-1AB3-4E6C-8D93-9F93EAA880CE}" srcOrd="1" destOrd="0" presId="urn:microsoft.com/office/officeart/2005/8/layout/vList2"/>
    <dgm:cxn modelId="{EF0AE09D-49A9-4FBD-A2C1-B3885A5D03A6}" type="presParOf" srcId="{A7830D47-55CC-4E8B-87DB-FF4B6781E13D}" destId="{09E57B5D-6B53-4EC8-B37F-BF2CA848B485}" srcOrd="2" destOrd="0" presId="urn:microsoft.com/office/officeart/2005/8/layout/vList2"/>
    <dgm:cxn modelId="{C9BF77F0-F17F-4AE9-8E04-4E689C5AE7B1}" type="presParOf" srcId="{A7830D47-55CC-4E8B-87DB-FF4B6781E13D}" destId="{9B8FD23E-C27B-41E6-8BDE-39DA0351BDD9}" srcOrd="3" destOrd="0" presId="urn:microsoft.com/office/officeart/2005/8/layout/vList2"/>
    <dgm:cxn modelId="{AE50F5AF-6E77-431B-AD39-26FB8E940EAC}" type="presParOf" srcId="{A7830D47-55CC-4E8B-87DB-FF4B6781E13D}" destId="{03177690-4C12-44F7-8A72-D65D0EB94AD8}" srcOrd="4" destOrd="0" presId="urn:microsoft.com/office/officeart/2005/8/layout/vList2"/>
    <dgm:cxn modelId="{D5555C04-D6B4-42BB-A90D-02A7C9A3D8F2}" type="presParOf" srcId="{A7830D47-55CC-4E8B-87DB-FF4B6781E13D}" destId="{4E825B6C-8B99-4F3A-A9C9-7FAB588E55DC}" srcOrd="5" destOrd="0" presId="urn:microsoft.com/office/officeart/2005/8/layout/vList2"/>
    <dgm:cxn modelId="{C588DC2C-B069-49B5-BFE8-95BB68B00A05}" type="presParOf" srcId="{A7830D47-55CC-4E8B-87DB-FF4B6781E13D}" destId="{CA5FFD93-764E-41BD-B2B4-CF5FB1BC8D65}" srcOrd="6" destOrd="0" presId="urn:microsoft.com/office/officeart/2005/8/layout/vList2"/>
    <dgm:cxn modelId="{62D53C47-F7C9-40B0-BCE8-203DD6EFFAAF}" type="presParOf" srcId="{A7830D47-55CC-4E8B-87DB-FF4B6781E13D}" destId="{9E98BE17-8E01-4BDA-911A-33F001B84662}" srcOrd="7" destOrd="0" presId="urn:microsoft.com/office/officeart/2005/8/layout/vList2"/>
    <dgm:cxn modelId="{8387E10A-2DD9-4755-BE09-574CBE67A808}" type="presParOf" srcId="{A7830D47-55CC-4E8B-87DB-FF4B6781E13D}" destId="{F66BE92D-2A4E-4692-9675-8405A36FA6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767607-6DF4-4762-AB6C-E47FC78C77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0D104D-A032-44F1-8722-7A96D4E0812E}">
      <dgm:prSet/>
      <dgm:spPr/>
      <dgm:t>
        <a:bodyPr/>
        <a:lstStyle/>
        <a:p>
          <a:pPr>
            <a:defRPr cap="all"/>
          </a:pPr>
          <a:r>
            <a:rPr lang="en-US" dirty="0"/>
            <a:t>Build a prototype - bank bonus advisor system</a:t>
          </a:r>
        </a:p>
      </dgm:t>
    </dgm:pt>
    <dgm:pt modelId="{EA3DDF1D-B801-4400-A5CD-CBDFCC417801}" type="parTrans" cxnId="{D7F8ABBB-7490-4B52-8283-C029C72B12D5}">
      <dgm:prSet/>
      <dgm:spPr/>
      <dgm:t>
        <a:bodyPr/>
        <a:lstStyle/>
        <a:p>
          <a:endParaRPr lang="en-US"/>
        </a:p>
      </dgm:t>
    </dgm:pt>
    <dgm:pt modelId="{E8DFF154-6B45-4DF1-8716-AFBA2330C40F}" type="sibTrans" cxnId="{D7F8ABBB-7490-4B52-8283-C029C72B12D5}">
      <dgm:prSet/>
      <dgm:spPr/>
      <dgm:t>
        <a:bodyPr/>
        <a:lstStyle/>
        <a:p>
          <a:endParaRPr lang="en-US"/>
        </a:p>
      </dgm:t>
    </dgm:pt>
    <dgm:pt modelId="{E7ECB77E-D953-436E-B2A4-CCD341075647}">
      <dgm:prSet/>
      <dgm:spPr/>
      <dgm:t>
        <a:bodyPr/>
        <a:lstStyle/>
        <a:p>
          <a:pPr>
            <a:defRPr cap="all"/>
          </a:pPr>
          <a:r>
            <a:rPr lang="en-US"/>
            <a:t>Recommend offers based on user preferences</a:t>
          </a:r>
        </a:p>
      </dgm:t>
    </dgm:pt>
    <dgm:pt modelId="{7AB86AD3-F59F-421C-AB8E-26BDD917F160}" type="parTrans" cxnId="{23ACA165-93F1-41CF-B097-A57E151A4C2D}">
      <dgm:prSet/>
      <dgm:spPr/>
      <dgm:t>
        <a:bodyPr/>
        <a:lstStyle/>
        <a:p>
          <a:endParaRPr lang="en-US"/>
        </a:p>
      </dgm:t>
    </dgm:pt>
    <dgm:pt modelId="{A752720A-FA61-4EC1-80D3-3C3BA83BB4A8}" type="sibTrans" cxnId="{23ACA165-93F1-41CF-B097-A57E151A4C2D}">
      <dgm:prSet/>
      <dgm:spPr/>
      <dgm:t>
        <a:bodyPr/>
        <a:lstStyle/>
        <a:p>
          <a:endParaRPr lang="en-US"/>
        </a:p>
      </dgm:t>
    </dgm:pt>
    <dgm:pt modelId="{8221198E-A8B7-45D7-9DE9-998BB1642619}">
      <dgm:prSet/>
      <dgm:spPr/>
      <dgm:t>
        <a:bodyPr/>
        <a:lstStyle/>
        <a:p>
          <a:pPr>
            <a:defRPr cap="all"/>
          </a:pPr>
          <a:r>
            <a:rPr lang="en-US" dirty="0"/>
            <a:t>Apply data analytics + software systems to personal finance opportunity</a:t>
          </a:r>
        </a:p>
      </dgm:t>
    </dgm:pt>
    <dgm:pt modelId="{C2096EE8-B7EE-4EA0-82D8-5194360284DE}" type="parTrans" cxnId="{6C10D12C-9E23-498C-B52C-397C05214E9F}">
      <dgm:prSet/>
      <dgm:spPr/>
      <dgm:t>
        <a:bodyPr/>
        <a:lstStyle/>
        <a:p>
          <a:endParaRPr lang="en-US"/>
        </a:p>
      </dgm:t>
    </dgm:pt>
    <dgm:pt modelId="{9CBB2244-3DE1-4464-8EB6-B9B347EFB846}" type="sibTrans" cxnId="{6C10D12C-9E23-498C-B52C-397C05214E9F}">
      <dgm:prSet/>
      <dgm:spPr/>
      <dgm:t>
        <a:bodyPr/>
        <a:lstStyle/>
        <a:p>
          <a:endParaRPr lang="en-US"/>
        </a:p>
      </dgm:t>
    </dgm:pt>
    <dgm:pt modelId="{4B0D3ED8-C448-4F92-A119-EAC6F7BDCB53}" type="pres">
      <dgm:prSet presAssocID="{0D767607-6DF4-4762-AB6C-E47FC78C77FE}" presName="root" presStyleCnt="0">
        <dgm:presLayoutVars>
          <dgm:dir/>
          <dgm:resizeHandles val="exact"/>
        </dgm:presLayoutVars>
      </dgm:prSet>
      <dgm:spPr/>
    </dgm:pt>
    <dgm:pt modelId="{5AED4341-3B52-4154-B95A-67F2746E9770}" type="pres">
      <dgm:prSet presAssocID="{AE0D104D-A032-44F1-8722-7A96D4E0812E}" presName="compNode" presStyleCnt="0"/>
      <dgm:spPr/>
    </dgm:pt>
    <dgm:pt modelId="{7066F8D1-80DC-481F-B2CE-AFDFDDE88217}" type="pres">
      <dgm:prSet presAssocID="{AE0D104D-A032-44F1-8722-7A96D4E0812E}" presName="iconBgRect" presStyleLbl="bgShp" presStyleIdx="0" presStyleCnt="3"/>
      <dgm:spPr/>
    </dgm:pt>
    <dgm:pt modelId="{3CC01039-F27E-4626-A12C-506E35BED496}" type="pres">
      <dgm:prSet presAssocID="{AE0D104D-A032-44F1-8722-7A96D4E081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0AEAA7F-3A08-454D-AC9C-F964DFEC53E9}" type="pres">
      <dgm:prSet presAssocID="{AE0D104D-A032-44F1-8722-7A96D4E0812E}" presName="spaceRect" presStyleCnt="0"/>
      <dgm:spPr/>
    </dgm:pt>
    <dgm:pt modelId="{0C83D12D-2E21-4E11-A09A-193755B9D8FE}" type="pres">
      <dgm:prSet presAssocID="{AE0D104D-A032-44F1-8722-7A96D4E0812E}" presName="textRect" presStyleLbl="revTx" presStyleIdx="0" presStyleCnt="3">
        <dgm:presLayoutVars>
          <dgm:chMax val="1"/>
          <dgm:chPref val="1"/>
        </dgm:presLayoutVars>
      </dgm:prSet>
      <dgm:spPr/>
    </dgm:pt>
    <dgm:pt modelId="{AEFA114F-237B-43EA-9695-D16FE76972E5}" type="pres">
      <dgm:prSet presAssocID="{E8DFF154-6B45-4DF1-8716-AFBA2330C40F}" presName="sibTrans" presStyleCnt="0"/>
      <dgm:spPr/>
    </dgm:pt>
    <dgm:pt modelId="{A7BBBBEA-515C-4622-8E31-EAB18FF9522A}" type="pres">
      <dgm:prSet presAssocID="{E7ECB77E-D953-436E-B2A4-CCD341075647}" presName="compNode" presStyleCnt="0"/>
      <dgm:spPr/>
    </dgm:pt>
    <dgm:pt modelId="{8B2D0CED-D3FD-4024-9361-ED1ED426DBE9}" type="pres">
      <dgm:prSet presAssocID="{E7ECB77E-D953-436E-B2A4-CCD341075647}" presName="iconBgRect" presStyleLbl="bgShp" presStyleIdx="1" presStyleCnt="3"/>
      <dgm:spPr/>
    </dgm:pt>
    <dgm:pt modelId="{C8364071-7D8D-4D1A-8CCA-BA87B956B47D}" type="pres">
      <dgm:prSet presAssocID="{E7ECB77E-D953-436E-B2A4-CCD3410756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EB4E96-59FF-4A86-8032-BAF0B127BD26}" type="pres">
      <dgm:prSet presAssocID="{E7ECB77E-D953-436E-B2A4-CCD341075647}" presName="spaceRect" presStyleCnt="0"/>
      <dgm:spPr/>
    </dgm:pt>
    <dgm:pt modelId="{6C2B830E-24A1-4A0D-A1CF-C729743BB9D5}" type="pres">
      <dgm:prSet presAssocID="{E7ECB77E-D953-436E-B2A4-CCD341075647}" presName="textRect" presStyleLbl="revTx" presStyleIdx="1" presStyleCnt="3">
        <dgm:presLayoutVars>
          <dgm:chMax val="1"/>
          <dgm:chPref val="1"/>
        </dgm:presLayoutVars>
      </dgm:prSet>
      <dgm:spPr/>
    </dgm:pt>
    <dgm:pt modelId="{39CF1A8A-6EC5-49C1-94E4-F6DC1445BEBB}" type="pres">
      <dgm:prSet presAssocID="{A752720A-FA61-4EC1-80D3-3C3BA83BB4A8}" presName="sibTrans" presStyleCnt="0"/>
      <dgm:spPr/>
    </dgm:pt>
    <dgm:pt modelId="{7E07E8D6-D888-47D6-A93E-C9F0E3A137AA}" type="pres">
      <dgm:prSet presAssocID="{8221198E-A8B7-45D7-9DE9-998BB1642619}" presName="compNode" presStyleCnt="0"/>
      <dgm:spPr/>
    </dgm:pt>
    <dgm:pt modelId="{AE3F323F-DB00-498E-AB4A-665B6FA13ADE}" type="pres">
      <dgm:prSet presAssocID="{8221198E-A8B7-45D7-9DE9-998BB1642619}" presName="iconBgRect" presStyleLbl="bgShp" presStyleIdx="2" presStyleCnt="3"/>
      <dgm:spPr/>
    </dgm:pt>
    <dgm:pt modelId="{38AF8C54-91F8-4665-BA24-96B689A3C483}" type="pres">
      <dgm:prSet presAssocID="{8221198E-A8B7-45D7-9DE9-998BB16426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659B059-C3D2-4678-820F-A394080784C5}" type="pres">
      <dgm:prSet presAssocID="{8221198E-A8B7-45D7-9DE9-998BB1642619}" presName="spaceRect" presStyleCnt="0"/>
      <dgm:spPr/>
    </dgm:pt>
    <dgm:pt modelId="{82C7F326-8087-499E-965C-EA5B4AECF128}" type="pres">
      <dgm:prSet presAssocID="{8221198E-A8B7-45D7-9DE9-998BB164261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10D12C-9E23-498C-B52C-397C05214E9F}" srcId="{0D767607-6DF4-4762-AB6C-E47FC78C77FE}" destId="{8221198E-A8B7-45D7-9DE9-998BB1642619}" srcOrd="2" destOrd="0" parTransId="{C2096EE8-B7EE-4EA0-82D8-5194360284DE}" sibTransId="{9CBB2244-3DE1-4464-8EB6-B9B347EFB846}"/>
    <dgm:cxn modelId="{57D3C43A-F618-460F-B0EF-BAA963098D17}" type="presOf" srcId="{0D767607-6DF4-4762-AB6C-E47FC78C77FE}" destId="{4B0D3ED8-C448-4F92-A119-EAC6F7BDCB53}" srcOrd="0" destOrd="0" presId="urn:microsoft.com/office/officeart/2018/5/layout/IconCircleLabelList"/>
    <dgm:cxn modelId="{23ACA165-93F1-41CF-B097-A57E151A4C2D}" srcId="{0D767607-6DF4-4762-AB6C-E47FC78C77FE}" destId="{E7ECB77E-D953-436E-B2A4-CCD341075647}" srcOrd="1" destOrd="0" parTransId="{7AB86AD3-F59F-421C-AB8E-26BDD917F160}" sibTransId="{A752720A-FA61-4EC1-80D3-3C3BA83BB4A8}"/>
    <dgm:cxn modelId="{985AAB4D-2CFB-484D-AB0D-262F0A01F311}" type="presOf" srcId="{8221198E-A8B7-45D7-9DE9-998BB1642619}" destId="{82C7F326-8087-499E-965C-EA5B4AECF128}" srcOrd="0" destOrd="0" presId="urn:microsoft.com/office/officeart/2018/5/layout/IconCircleLabelList"/>
    <dgm:cxn modelId="{2113A559-E61D-4391-94E6-4B819C999A6B}" type="presOf" srcId="{E7ECB77E-D953-436E-B2A4-CCD341075647}" destId="{6C2B830E-24A1-4A0D-A1CF-C729743BB9D5}" srcOrd="0" destOrd="0" presId="urn:microsoft.com/office/officeart/2018/5/layout/IconCircleLabelList"/>
    <dgm:cxn modelId="{D7F8ABBB-7490-4B52-8283-C029C72B12D5}" srcId="{0D767607-6DF4-4762-AB6C-E47FC78C77FE}" destId="{AE0D104D-A032-44F1-8722-7A96D4E0812E}" srcOrd="0" destOrd="0" parTransId="{EA3DDF1D-B801-4400-A5CD-CBDFCC417801}" sibTransId="{E8DFF154-6B45-4DF1-8716-AFBA2330C40F}"/>
    <dgm:cxn modelId="{9F43FDEC-66B3-44CC-94D7-2C7E45FA04F3}" type="presOf" srcId="{AE0D104D-A032-44F1-8722-7A96D4E0812E}" destId="{0C83D12D-2E21-4E11-A09A-193755B9D8FE}" srcOrd="0" destOrd="0" presId="urn:microsoft.com/office/officeart/2018/5/layout/IconCircleLabelList"/>
    <dgm:cxn modelId="{5860F1DF-D61C-446F-B62E-2BE1FB620C0F}" type="presParOf" srcId="{4B0D3ED8-C448-4F92-A119-EAC6F7BDCB53}" destId="{5AED4341-3B52-4154-B95A-67F2746E9770}" srcOrd="0" destOrd="0" presId="urn:microsoft.com/office/officeart/2018/5/layout/IconCircleLabelList"/>
    <dgm:cxn modelId="{ECE8E2E4-7759-44A3-A98A-3308119958AE}" type="presParOf" srcId="{5AED4341-3B52-4154-B95A-67F2746E9770}" destId="{7066F8D1-80DC-481F-B2CE-AFDFDDE88217}" srcOrd="0" destOrd="0" presId="urn:microsoft.com/office/officeart/2018/5/layout/IconCircleLabelList"/>
    <dgm:cxn modelId="{69DCB530-980F-41C6-9D79-C1D9CE77E3ED}" type="presParOf" srcId="{5AED4341-3B52-4154-B95A-67F2746E9770}" destId="{3CC01039-F27E-4626-A12C-506E35BED496}" srcOrd="1" destOrd="0" presId="urn:microsoft.com/office/officeart/2018/5/layout/IconCircleLabelList"/>
    <dgm:cxn modelId="{124C94BF-A1D0-4EA3-92B7-F2992431CB2A}" type="presParOf" srcId="{5AED4341-3B52-4154-B95A-67F2746E9770}" destId="{20AEAA7F-3A08-454D-AC9C-F964DFEC53E9}" srcOrd="2" destOrd="0" presId="urn:microsoft.com/office/officeart/2018/5/layout/IconCircleLabelList"/>
    <dgm:cxn modelId="{B58B009C-AD34-4F81-B932-5E9986B9FB7F}" type="presParOf" srcId="{5AED4341-3B52-4154-B95A-67F2746E9770}" destId="{0C83D12D-2E21-4E11-A09A-193755B9D8FE}" srcOrd="3" destOrd="0" presId="urn:microsoft.com/office/officeart/2018/5/layout/IconCircleLabelList"/>
    <dgm:cxn modelId="{7E8BBF81-CF1B-4427-B944-C0E296ED52E2}" type="presParOf" srcId="{4B0D3ED8-C448-4F92-A119-EAC6F7BDCB53}" destId="{AEFA114F-237B-43EA-9695-D16FE76972E5}" srcOrd="1" destOrd="0" presId="urn:microsoft.com/office/officeart/2018/5/layout/IconCircleLabelList"/>
    <dgm:cxn modelId="{3427C7D3-03AA-4A1E-A237-F26994A7EFB0}" type="presParOf" srcId="{4B0D3ED8-C448-4F92-A119-EAC6F7BDCB53}" destId="{A7BBBBEA-515C-4622-8E31-EAB18FF9522A}" srcOrd="2" destOrd="0" presId="urn:microsoft.com/office/officeart/2018/5/layout/IconCircleLabelList"/>
    <dgm:cxn modelId="{60417EB0-D802-4EDA-88D8-CA6074FA59AA}" type="presParOf" srcId="{A7BBBBEA-515C-4622-8E31-EAB18FF9522A}" destId="{8B2D0CED-D3FD-4024-9361-ED1ED426DBE9}" srcOrd="0" destOrd="0" presId="urn:microsoft.com/office/officeart/2018/5/layout/IconCircleLabelList"/>
    <dgm:cxn modelId="{EF8F7AA0-5E40-45E0-BA83-FE149F2AACE9}" type="presParOf" srcId="{A7BBBBEA-515C-4622-8E31-EAB18FF9522A}" destId="{C8364071-7D8D-4D1A-8CCA-BA87B956B47D}" srcOrd="1" destOrd="0" presId="urn:microsoft.com/office/officeart/2018/5/layout/IconCircleLabelList"/>
    <dgm:cxn modelId="{C63C87DD-BA36-46EF-ACEB-A7E83C655174}" type="presParOf" srcId="{A7BBBBEA-515C-4622-8E31-EAB18FF9522A}" destId="{06EB4E96-59FF-4A86-8032-BAF0B127BD26}" srcOrd="2" destOrd="0" presId="urn:microsoft.com/office/officeart/2018/5/layout/IconCircleLabelList"/>
    <dgm:cxn modelId="{FD4CE227-2358-483D-93CB-C019930162BD}" type="presParOf" srcId="{A7BBBBEA-515C-4622-8E31-EAB18FF9522A}" destId="{6C2B830E-24A1-4A0D-A1CF-C729743BB9D5}" srcOrd="3" destOrd="0" presId="urn:microsoft.com/office/officeart/2018/5/layout/IconCircleLabelList"/>
    <dgm:cxn modelId="{53970403-3C76-4B93-AF7D-6EE6083A4D52}" type="presParOf" srcId="{4B0D3ED8-C448-4F92-A119-EAC6F7BDCB53}" destId="{39CF1A8A-6EC5-49C1-94E4-F6DC1445BEBB}" srcOrd="3" destOrd="0" presId="urn:microsoft.com/office/officeart/2018/5/layout/IconCircleLabelList"/>
    <dgm:cxn modelId="{42684840-8CCE-4E85-ACBC-6503D9486E3C}" type="presParOf" srcId="{4B0D3ED8-C448-4F92-A119-EAC6F7BDCB53}" destId="{7E07E8D6-D888-47D6-A93E-C9F0E3A137AA}" srcOrd="4" destOrd="0" presId="urn:microsoft.com/office/officeart/2018/5/layout/IconCircleLabelList"/>
    <dgm:cxn modelId="{0650902E-DF2A-4FB8-9F46-384B2FB3E58F}" type="presParOf" srcId="{7E07E8D6-D888-47D6-A93E-C9F0E3A137AA}" destId="{AE3F323F-DB00-498E-AB4A-665B6FA13ADE}" srcOrd="0" destOrd="0" presId="urn:microsoft.com/office/officeart/2018/5/layout/IconCircleLabelList"/>
    <dgm:cxn modelId="{3BCB2B12-A7E1-4C0D-BFD7-B38B347F9D93}" type="presParOf" srcId="{7E07E8D6-D888-47D6-A93E-C9F0E3A137AA}" destId="{38AF8C54-91F8-4665-BA24-96B689A3C483}" srcOrd="1" destOrd="0" presId="urn:microsoft.com/office/officeart/2018/5/layout/IconCircleLabelList"/>
    <dgm:cxn modelId="{9D6BBFE7-8A01-4D2E-ABB5-458B54D5777F}" type="presParOf" srcId="{7E07E8D6-D888-47D6-A93E-C9F0E3A137AA}" destId="{9659B059-C3D2-4678-820F-A394080784C5}" srcOrd="2" destOrd="0" presId="urn:microsoft.com/office/officeart/2018/5/layout/IconCircleLabelList"/>
    <dgm:cxn modelId="{F818B560-785D-4C42-85BF-A22761A704FB}" type="presParOf" srcId="{7E07E8D6-D888-47D6-A93E-C9F0E3A137AA}" destId="{82C7F326-8087-499E-965C-EA5B4AECF1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14B651-AED2-4B0D-84E7-274D2F020B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685214-C8DF-41D2-BCFE-BEE592B5D2D2}">
      <dgm:prSet/>
      <dgm:spPr/>
      <dgm:t>
        <a:bodyPr/>
        <a:lstStyle/>
        <a:p>
          <a:r>
            <a:rPr lang="en-US"/>
            <a:t>Data source: DoctorOfCredit.com (public scraping)</a:t>
          </a:r>
        </a:p>
      </dgm:t>
    </dgm:pt>
    <dgm:pt modelId="{62F52847-939C-4D31-B3AB-BE6232B89D4A}" type="parTrans" cxnId="{1992E078-6B1E-48DE-B22A-E5E58A399124}">
      <dgm:prSet/>
      <dgm:spPr/>
      <dgm:t>
        <a:bodyPr/>
        <a:lstStyle/>
        <a:p>
          <a:endParaRPr lang="en-US"/>
        </a:p>
      </dgm:t>
    </dgm:pt>
    <dgm:pt modelId="{7B4750CA-11D1-43BD-9468-B0ED77D1EF4B}" type="sibTrans" cxnId="{1992E078-6B1E-48DE-B22A-E5E58A399124}">
      <dgm:prSet/>
      <dgm:spPr/>
      <dgm:t>
        <a:bodyPr/>
        <a:lstStyle/>
        <a:p>
          <a:endParaRPr lang="en-US"/>
        </a:p>
      </dgm:t>
    </dgm:pt>
    <dgm:pt modelId="{DF360758-C0AE-4161-8724-8723812F438E}">
      <dgm:prSet/>
      <dgm:spPr/>
      <dgm:t>
        <a:bodyPr/>
        <a:lstStyle/>
        <a:p>
          <a:r>
            <a:rPr lang="en-US"/>
            <a:t>Used Python + BeautifulSoup</a:t>
          </a:r>
        </a:p>
      </dgm:t>
    </dgm:pt>
    <dgm:pt modelId="{ECFF9075-B7C4-4014-A17B-34EE368AEA75}" type="parTrans" cxnId="{9B8580BA-3156-4FBD-88C0-94BB52C82E79}">
      <dgm:prSet/>
      <dgm:spPr/>
      <dgm:t>
        <a:bodyPr/>
        <a:lstStyle/>
        <a:p>
          <a:endParaRPr lang="en-US"/>
        </a:p>
      </dgm:t>
    </dgm:pt>
    <dgm:pt modelId="{C5052D9E-EC28-4189-A6D4-B3FBB50D913A}" type="sibTrans" cxnId="{9B8580BA-3156-4FBD-88C0-94BB52C82E79}">
      <dgm:prSet/>
      <dgm:spPr/>
      <dgm:t>
        <a:bodyPr/>
        <a:lstStyle/>
        <a:p>
          <a:endParaRPr lang="en-US"/>
        </a:p>
      </dgm:t>
    </dgm:pt>
    <dgm:pt modelId="{53D2C98D-C1F1-4434-B1F8-56E8E2BA0C16}">
      <dgm:prSet/>
      <dgm:spPr/>
      <dgm:t>
        <a:bodyPr/>
        <a:lstStyle/>
        <a:p>
          <a:r>
            <a:rPr lang="en-US"/>
            <a:t>Enhanced with Gemini AI prompt engineering for structured data extraction</a:t>
          </a:r>
        </a:p>
      </dgm:t>
    </dgm:pt>
    <dgm:pt modelId="{DBFFF587-5770-4458-A5EE-A980C5CF0C1B}" type="parTrans" cxnId="{E7EE315C-15E1-4754-A478-A251A2936B87}">
      <dgm:prSet/>
      <dgm:spPr/>
      <dgm:t>
        <a:bodyPr/>
        <a:lstStyle/>
        <a:p>
          <a:endParaRPr lang="en-US"/>
        </a:p>
      </dgm:t>
    </dgm:pt>
    <dgm:pt modelId="{0E644A6A-9669-4A9C-9B77-ED28979446DE}" type="sibTrans" cxnId="{E7EE315C-15E1-4754-A478-A251A2936B87}">
      <dgm:prSet/>
      <dgm:spPr/>
      <dgm:t>
        <a:bodyPr/>
        <a:lstStyle/>
        <a:p>
          <a:endParaRPr lang="en-US"/>
        </a:p>
      </dgm:t>
    </dgm:pt>
    <dgm:pt modelId="{04418F9B-4C68-400F-B4AC-32F84F3725AA}" type="pres">
      <dgm:prSet presAssocID="{D114B651-AED2-4B0D-84E7-274D2F020B34}" presName="root" presStyleCnt="0">
        <dgm:presLayoutVars>
          <dgm:dir/>
          <dgm:resizeHandles val="exact"/>
        </dgm:presLayoutVars>
      </dgm:prSet>
      <dgm:spPr/>
    </dgm:pt>
    <dgm:pt modelId="{503C0D18-12F6-488D-9A37-934367CFED69}" type="pres">
      <dgm:prSet presAssocID="{6E685214-C8DF-41D2-BCFE-BEE592B5D2D2}" presName="compNode" presStyleCnt="0"/>
      <dgm:spPr/>
    </dgm:pt>
    <dgm:pt modelId="{586EADBE-4B92-4F91-8C62-A45280DD82CC}" type="pres">
      <dgm:prSet presAssocID="{6E685214-C8DF-41D2-BCFE-BEE592B5D2D2}" presName="bgRect" presStyleLbl="bgShp" presStyleIdx="0" presStyleCnt="3"/>
      <dgm:spPr/>
    </dgm:pt>
    <dgm:pt modelId="{80AA9498-8D2C-4FB9-8D7B-98245F5A4C1C}" type="pres">
      <dgm:prSet presAssocID="{6E685214-C8DF-41D2-BCFE-BEE592B5D2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1F96B2B6-E06C-4FCB-AA62-8BEFFD3F7BBD}" type="pres">
      <dgm:prSet presAssocID="{6E685214-C8DF-41D2-BCFE-BEE592B5D2D2}" presName="spaceRect" presStyleCnt="0"/>
      <dgm:spPr/>
    </dgm:pt>
    <dgm:pt modelId="{008B2A00-E4F0-485D-A33B-A07726C993B4}" type="pres">
      <dgm:prSet presAssocID="{6E685214-C8DF-41D2-BCFE-BEE592B5D2D2}" presName="parTx" presStyleLbl="revTx" presStyleIdx="0" presStyleCnt="3">
        <dgm:presLayoutVars>
          <dgm:chMax val="0"/>
          <dgm:chPref val="0"/>
        </dgm:presLayoutVars>
      </dgm:prSet>
      <dgm:spPr/>
    </dgm:pt>
    <dgm:pt modelId="{990844BB-A1D1-474B-A6E8-AD0D3543382E}" type="pres">
      <dgm:prSet presAssocID="{7B4750CA-11D1-43BD-9468-B0ED77D1EF4B}" presName="sibTrans" presStyleCnt="0"/>
      <dgm:spPr/>
    </dgm:pt>
    <dgm:pt modelId="{FCFC1C29-5016-48C1-BBDB-4158A244CC07}" type="pres">
      <dgm:prSet presAssocID="{DF360758-C0AE-4161-8724-8723812F438E}" presName="compNode" presStyleCnt="0"/>
      <dgm:spPr/>
    </dgm:pt>
    <dgm:pt modelId="{8C4C92E9-D836-49FE-BEF3-9CC2B06D767B}" type="pres">
      <dgm:prSet presAssocID="{DF360758-C0AE-4161-8724-8723812F438E}" presName="bgRect" presStyleLbl="bgShp" presStyleIdx="1" presStyleCnt="3"/>
      <dgm:spPr/>
    </dgm:pt>
    <dgm:pt modelId="{60004C70-F7CE-4557-85ED-1EABB02315AD}" type="pres">
      <dgm:prSet presAssocID="{DF360758-C0AE-4161-8724-8723812F4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BFF8F14-436A-43CD-A652-A6A914A3CA4E}" type="pres">
      <dgm:prSet presAssocID="{DF360758-C0AE-4161-8724-8723812F438E}" presName="spaceRect" presStyleCnt="0"/>
      <dgm:spPr/>
    </dgm:pt>
    <dgm:pt modelId="{6FA9126A-FFBA-49C9-B333-1988F5E22F10}" type="pres">
      <dgm:prSet presAssocID="{DF360758-C0AE-4161-8724-8723812F438E}" presName="parTx" presStyleLbl="revTx" presStyleIdx="1" presStyleCnt="3">
        <dgm:presLayoutVars>
          <dgm:chMax val="0"/>
          <dgm:chPref val="0"/>
        </dgm:presLayoutVars>
      </dgm:prSet>
      <dgm:spPr/>
    </dgm:pt>
    <dgm:pt modelId="{AADE3DA2-CEE9-4421-80C1-6A6846D45063}" type="pres">
      <dgm:prSet presAssocID="{C5052D9E-EC28-4189-A6D4-B3FBB50D913A}" presName="sibTrans" presStyleCnt="0"/>
      <dgm:spPr/>
    </dgm:pt>
    <dgm:pt modelId="{4EEC0D6B-CAA7-4A27-B3DC-DE5A96AC021D}" type="pres">
      <dgm:prSet presAssocID="{53D2C98D-C1F1-4434-B1F8-56E8E2BA0C16}" presName="compNode" presStyleCnt="0"/>
      <dgm:spPr/>
    </dgm:pt>
    <dgm:pt modelId="{EF96F422-82BA-47E5-AB01-D7CB7632606A}" type="pres">
      <dgm:prSet presAssocID="{53D2C98D-C1F1-4434-B1F8-56E8E2BA0C16}" presName="bgRect" presStyleLbl="bgShp" presStyleIdx="2" presStyleCnt="3"/>
      <dgm:spPr/>
    </dgm:pt>
    <dgm:pt modelId="{07F8C722-BC6E-4B8E-9B62-D145279AD64F}" type="pres">
      <dgm:prSet presAssocID="{53D2C98D-C1F1-4434-B1F8-56E8E2BA0C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9E9732-BA7E-43E2-856B-74B333EAEF3F}" type="pres">
      <dgm:prSet presAssocID="{53D2C98D-C1F1-4434-B1F8-56E8E2BA0C16}" presName="spaceRect" presStyleCnt="0"/>
      <dgm:spPr/>
    </dgm:pt>
    <dgm:pt modelId="{B2A7CE06-9CC8-4CCA-9D44-F66EE4EDF932}" type="pres">
      <dgm:prSet presAssocID="{53D2C98D-C1F1-4434-B1F8-56E8E2BA0C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737309-1927-47CD-AE08-FF8676397A52}" type="presOf" srcId="{6E685214-C8DF-41D2-BCFE-BEE592B5D2D2}" destId="{008B2A00-E4F0-485D-A33B-A07726C993B4}" srcOrd="0" destOrd="0" presId="urn:microsoft.com/office/officeart/2018/2/layout/IconVerticalSolidList"/>
    <dgm:cxn modelId="{E7EE315C-15E1-4754-A478-A251A2936B87}" srcId="{D114B651-AED2-4B0D-84E7-274D2F020B34}" destId="{53D2C98D-C1F1-4434-B1F8-56E8E2BA0C16}" srcOrd="2" destOrd="0" parTransId="{DBFFF587-5770-4458-A5EE-A980C5CF0C1B}" sibTransId="{0E644A6A-9669-4A9C-9B77-ED28979446DE}"/>
    <dgm:cxn modelId="{D1737D63-AD3E-4843-AEDD-235C07AB2B68}" type="presOf" srcId="{DF360758-C0AE-4161-8724-8723812F438E}" destId="{6FA9126A-FFBA-49C9-B333-1988F5E22F10}" srcOrd="0" destOrd="0" presId="urn:microsoft.com/office/officeart/2018/2/layout/IconVerticalSolidList"/>
    <dgm:cxn modelId="{1992E078-6B1E-48DE-B22A-E5E58A399124}" srcId="{D114B651-AED2-4B0D-84E7-274D2F020B34}" destId="{6E685214-C8DF-41D2-BCFE-BEE592B5D2D2}" srcOrd="0" destOrd="0" parTransId="{62F52847-939C-4D31-B3AB-BE6232B89D4A}" sibTransId="{7B4750CA-11D1-43BD-9468-B0ED77D1EF4B}"/>
    <dgm:cxn modelId="{2103FCA4-2686-4C28-86A1-73A62E9C4C63}" type="presOf" srcId="{53D2C98D-C1F1-4434-B1F8-56E8E2BA0C16}" destId="{B2A7CE06-9CC8-4CCA-9D44-F66EE4EDF932}" srcOrd="0" destOrd="0" presId="urn:microsoft.com/office/officeart/2018/2/layout/IconVerticalSolidList"/>
    <dgm:cxn modelId="{9B8580BA-3156-4FBD-88C0-94BB52C82E79}" srcId="{D114B651-AED2-4B0D-84E7-274D2F020B34}" destId="{DF360758-C0AE-4161-8724-8723812F438E}" srcOrd="1" destOrd="0" parTransId="{ECFF9075-B7C4-4014-A17B-34EE368AEA75}" sibTransId="{C5052D9E-EC28-4189-A6D4-B3FBB50D913A}"/>
    <dgm:cxn modelId="{D613E5D6-7233-4ADE-83FE-3A2F4998D449}" type="presOf" srcId="{D114B651-AED2-4B0D-84E7-274D2F020B34}" destId="{04418F9B-4C68-400F-B4AC-32F84F3725AA}" srcOrd="0" destOrd="0" presId="urn:microsoft.com/office/officeart/2018/2/layout/IconVerticalSolidList"/>
    <dgm:cxn modelId="{806548D4-4BE0-43A9-9835-15ED1E09810D}" type="presParOf" srcId="{04418F9B-4C68-400F-B4AC-32F84F3725AA}" destId="{503C0D18-12F6-488D-9A37-934367CFED69}" srcOrd="0" destOrd="0" presId="urn:microsoft.com/office/officeart/2018/2/layout/IconVerticalSolidList"/>
    <dgm:cxn modelId="{58BBBBDF-337E-483C-B125-4C511F54D94F}" type="presParOf" srcId="{503C0D18-12F6-488D-9A37-934367CFED69}" destId="{586EADBE-4B92-4F91-8C62-A45280DD82CC}" srcOrd="0" destOrd="0" presId="urn:microsoft.com/office/officeart/2018/2/layout/IconVerticalSolidList"/>
    <dgm:cxn modelId="{AF2D6DA1-1CF7-41D3-B485-5D6D12B18CAF}" type="presParOf" srcId="{503C0D18-12F6-488D-9A37-934367CFED69}" destId="{80AA9498-8D2C-4FB9-8D7B-98245F5A4C1C}" srcOrd="1" destOrd="0" presId="urn:microsoft.com/office/officeart/2018/2/layout/IconVerticalSolidList"/>
    <dgm:cxn modelId="{E4565487-2742-49AB-98FC-7E52EA12AFC2}" type="presParOf" srcId="{503C0D18-12F6-488D-9A37-934367CFED69}" destId="{1F96B2B6-E06C-4FCB-AA62-8BEFFD3F7BBD}" srcOrd="2" destOrd="0" presId="urn:microsoft.com/office/officeart/2018/2/layout/IconVerticalSolidList"/>
    <dgm:cxn modelId="{F4AD8B0B-251A-49C4-A79B-6C6EEB1DE27D}" type="presParOf" srcId="{503C0D18-12F6-488D-9A37-934367CFED69}" destId="{008B2A00-E4F0-485D-A33B-A07726C993B4}" srcOrd="3" destOrd="0" presId="urn:microsoft.com/office/officeart/2018/2/layout/IconVerticalSolidList"/>
    <dgm:cxn modelId="{A3D84160-7855-4775-87D9-97CC21DD443E}" type="presParOf" srcId="{04418F9B-4C68-400F-B4AC-32F84F3725AA}" destId="{990844BB-A1D1-474B-A6E8-AD0D3543382E}" srcOrd="1" destOrd="0" presId="urn:microsoft.com/office/officeart/2018/2/layout/IconVerticalSolidList"/>
    <dgm:cxn modelId="{A23C73D6-636A-4C34-A464-9C46A6C55973}" type="presParOf" srcId="{04418F9B-4C68-400F-B4AC-32F84F3725AA}" destId="{FCFC1C29-5016-48C1-BBDB-4158A244CC07}" srcOrd="2" destOrd="0" presId="urn:microsoft.com/office/officeart/2018/2/layout/IconVerticalSolidList"/>
    <dgm:cxn modelId="{6FF4161C-1466-4AB2-9D27-65DB8E1ADF8E}" type="presParOf" srcId="{FCFC1C29-5016-48C1-BBDB-4158A244CC07}" destId="{8C4C92E9-D836-49FE-BEF3-9CC2B06D767B}" srcOrd="0" destOrd="0" presId="urn:microsoft.com/office/officeart/2018/2/layout/IconVerticalSolidList"/>
    <dgm:cxn modelId="{2677ECA1-AAA4-423C-80FF-324EF2E9DD9F}" type="presParOf" srcId="{FCFC1C29-5016-48C1-BBDB-4158A244CC07}" destId="{60004C70-F7CE-4557-85ED-1EABB02315AD}" srcOrd="1" destOrd="0" presId="urn:microsoft.com/office/officeart/2018/2/layout/IconVerticalSolidList"/>
    <dgm:cxn modelId="{6E1FE351-0363-48AD-8FA5-D8E3E824A0DB}" type="presParOf" srcId="{FCFC1C29-5016-48C1-BBDB-4158A244CC07}" destId="{4BFF8F14-436A-43CD-A652-A6A914A3CA4E}" srcOrd="2" destOrd="0" presId="urn:microsoft.com/office/officeart/2018/2/layout/IconVerticalSolidList"/>
    <dgm:cxn modelId="{E347C3EA-9A16-439A-984E-2ABF74A30D12}" type="presParOf" srcId="{FCFC1C29-5016-48C1-BBDB-4158A244CC07}" destId="{6FA9126A-FFBA-49C9-B333-1988F5E22F10}" srcOrd="3" destOrd="0" presId="urn:microsoft.com/office/officeart/2018/2/layout/IconVerticalSolidList"/>
    <dgm:cxn modelId="{C52E04E3-FDE2-4CF2-AAED-565F93910FE2}" type="presParOf" srcId="{04418F9B-4C68-400F-B4AC-32F84F3725AA}" destId="{AADE3DA2-CEE9-4421-80C1-6A6846D45063}" srcOrd="3" destOrd="0" presId="urn:microsoft.com/office/officeart/2018/2/layout/IconVerticalSolidList"/>
    <dgm:cxn modelId="{07071256-0BF1-4059-A8D0-2F9B411B6435}" type="presParOf" srcId="{04418F9B-4C68-400F-B4AC-32F84F3725AA}" destId="{4EEC0D6B-CAA7-4A27-B3DC-DE5A96AC021D}" srcOrd="4" destOrd="0" presId="urn:microsoft.com/office/officeart/2018/2/layout/IconVerticalSolidList"/>
    <dgm:cxn modelId="{06BDCF63-7E1C-458B-866E-3975D95CB3B0}" type="presParOf" srcId="{4EEC0D6B-CAA7-4A27-B3DC-DE5A96AC021D}" destId="{EF96F422-82BA-47E5-AB01-D7CB7632606A}" srcOrd="0" destOrd="0" presId="urn:microsoft.com/office/officeart/2018/2/layout/IconVerticalSolidList"/>
    <dgm:cxn modelId="{09B8C8FC-9EF5-4153-8BBB-F33C13970119}" type="presParOf" srcId="{4EEC0D6B-CAA7-4A27-B3DC-DE5A96AC021D}" destId="{07F8C722-BC6E-4B8E-9B62-D145279AD64F}" srcOrd="1" destOrd="0" presId="urn:microsoft.com/office/officeart/2018/2/layout/IconVerticalSolidList"/>
    <dgm:cxn modelId="{E9E90469-6965-4F5B-9077-C85483470694}" type="presParOf" srcId="{4EEC0D6B-CAA7-4A27-B3DC-DE5A96AC021D}" destId="{989E9732-BA7E-43E2-856B-74B333EAEF3F}" srcOrd="2" destOrd="0" presId="urn:microsoft.com/office/officeart/2018/2/layout/IconVerticalSolidList"/>
    <dgm:cxn modelId="{FED036A4-FE0C-4813-B289-E5D31D2445A5}" type="presParOf" srcId="{4EEC0D6B-CAA7-4A27-B3DC-DE5A96AC021D}" destId="{B2A7CE06-9CC8-4CCA-9D44-F66EE4EDF9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D95E75-0561-46B0-A23C-761E8D0911E0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857B2C7-454D-45B3-B514-1058FBC142EA}">
      <dgm:prSet/>
      <dgm:spPr/>
      <dgm:t>
        <a:bodyPr/>
        <a:lstStyle/>
        <a:p>
          <a:r>
            <a:rPr lang="en-US"/>
            <a:t>Dropped unused fields</a:t>
          </a:r>
        </a:p>
      </dgm:t>
    </dgm:pt>
    <dgm:pt modelId="{55E40FE6-3C4F-44A4-B324-E483A095B8C6}" type="parTrans" cxnId="{9F8411E5-A3C9-4369-8B50-1795B4FBE97B}">
      <dgm:prSet/>
      <dgm:spPr/>
      <dgm:t>
        <a:bodyPr/>
        <a:lstStyle/>
        <a:p>
          <a:endParaRPr lang="en-US"/>
        </a:p>
      </dgm:t>
    </dgm:pt>
    <dgm:pt modelId="{B9D2875D-B83B-4F8B-BCBF-BFB48332423C}" type="sibTrans" cxnId="{9F8411E5-A3C9-4369-8B50-1795B4FBE97B}">
      <dgm:prSet/>
      <dgm:spPr/>
      <dgm:t>
        <a:bodyPr/>
        <a:lstStyle/>
        <a:p>
          <a:endParaRPr lang="en-US"/>
        </a:p>
      </dgm:t>
    </dgm:pt>
    <dgm:pt modelId="{1EA65455-ADD2-43A7-B973-E8EB6A6B5A2C}">
      <dgm:prSet/>
      <dgm:spPr/>
      <dgm:t>
        <a:bodyPr/>
        <a:lstStyle/>
        <a:p>
          <a:r>
            <a:rPr lang="en-US" dirty="0"/>
            <a:t>Standardized values + created effort factor</a:t>
          </a:r>
        </a:p>
      </dgm:t>
    </dgm:pt>
    <dgm:pt modelId="{D226D66E-397D-49A6-8B46-D5D300840042}" type="parTrans" cxnId="{952E7087-8A22-4A92-841A-9B3B9C2DF401}">
      <dgm:prSet/>
      <dgm:spPr/>
      <dgm:t>
        <a:bodyPr/>
        <a:lstStyle/>
        <a:p>
          <a:endParaRPr lang="en-US"/>
        </a:p>
      </dgm:t>
    </dgm:pt>
    <dgm:pt modelId="{D91E5A46-32DA-4F6F-BB7F-EE4AA5D07D0A}" type="sibTrans" cxnId="{952E7087-8A22-4A92-841A-9B3B9C2DF401}">
      <dgm:prSet/>
      <dgm:spPr/>
      <dgm:t>
        <a:bodyPr/>
        <a:lstStyle/>
        <a:p>
          <a:endParaRPr lang="en-US"/>
        </a:p>
      </dgm:t>
    </dgm:pt>
    <dgm:pt modelId="{C1D90653-6577-42A7-9B95-C58C129C3DB2}">
      <dgm:prSet/>
      <dgm:spPr/>
      <dgm:t>
        <a:bodyPr/>
        <a:lstStyle/>
        <a:p>
          <a:r>
            <a:rPr lang="en-US"/>
            <a:t>Created clean dataset: DOC_Bank_Bonus_Cleaned.csv</a:t>
          </a:r>
        </a:p>
      </dgm:t>
    </dgm:pt>
    <dgm:pt modelId="{02353237-5F89-4778-A943-A8864ACCC7E1}" type="parTrans" cxnId="{EDDC964B-CFC7-405D-914C-96FB2E390F23}">
      <dgm:prSet/>
      <dgm:spPr/>
      <dgm:t>
        <a:bodyPr/>
        <a:lstStyle/>
        <a:p>
          <a:endParaRPr lang="en-US"/>
        </a:p>
      </dgm:t>
    </dgm:pt>
    <dgm:pt modelId="{5E6FFE24-44ED-4813-9B4D-3F69C5B62893}" type="sibTrans" cxnId="{EDDC964B-CFC7-405D-914C-96FB2E390F23}">
      <dgm:prSet/>
      <dgm:spPr/>
      <dgm:t>
        <a:bodyPr/>
        <a:lstStyle/>
        <a:p>
          <a:endParaRPr lang="en-US"/>
        </a:p>
      </dgm:t>
    </dgm:pt>
    <dgm:pt modelId="{70747B12-9119-49D2-BFD9-2AB27338A077}" type="pres">
      <dgm:prSet presAssocID="{64D95E75-0561-46B0-A23C-761E8D0911E0}" presName="vert0" presStyleCnt="0">
        <dgm:presLayoutVars>
          <dgm:dir/>
          <dgm:animOne val="branch"/>
          <dgm:animLvl val="lvl"/>
        </dgm:presLayoutVars>
      </dgm:prSet>
      <dgm:spPr/>
    </dgm:pt>
    <dgm:pt modelId="{EDDF2FB1-8ABB-4E48-BBDB-C5F97A49F662}" type="pres">
      <dgm:prSet presAssocID="{4857B2C7-454D-45B3-B514-1058FBC142EA}" presName="thickLine" presStyleLbl="alignNode1" presStyleIdx="0" presStyleCnt="3"/>
      <dgm:spPr/>
    </dgm:pt>
    <dgm:pt modelId="{F471BBDD-F996-4DDD-BC0C-A611069167D2}" type="pres">
      <dgm:prSet presAssocID="{4857B2C7-454D-45B3-B514-1058FBC142EA}" presName="horz1" presStyleCnt="0"/>
      <dgm:spPr/>
    </dgm:pt>
    <dgm:pt modelId="{033FCE1D-9FF5-46F1-A11C-A950572B0139}" type="pres">
      <dgm:prSet presAssocID="{4857B2C7-454D-45B3-B514-1058FBC142EA}" presName="tx1" presStyleLbl="revTx" presStyleIdx="0" presStyleCnt="3"/>
      <dgm:spPr/>
    </dgm:pt>
    <dgm:pt modelId="{D7D0DD4B-DE21-4908-BBC5-26B5B6B3FD45}" type="pres">
      <dgm:prSet presAssocID="{4857B2C7-454D-45B3-B514-1058FBC142EA}" presName="vert1" presStyleCnt="0"/>
      <dgm:spPr/>
    </dgm:pt>
    <dgm:pt modelId="{ACE5B43C-2A7B-41BA-AD06-A058EB4FE2AC}" type="pres">
      <dgm:prSet presAssocID="{1EA65455-ADD2-43A7-B973-E8EB6A6B5A2C}" presName="thickLine" presStyleLbl="alignNode1" presStyleIdx="1" presStyleCnt="3"/>
      <dgm:spPr/>
    </dgm:pt>
    <dgm:pt modelId="{E603A041-75C3-4EEA-9A04-29787BBC78C6}" type="pres">
      <dgm:prSet presAssocID="{1EA65455-ADD2-43A7-B973-E8EB6A6B5A2C}" presName="horz1" presStyleCnt="0"/>
      <dgm:spPr/>
    </dgm:pt>
    <dgm:pt modelId="{65399DA9-EAB7-4C54-ABD7-F5FF6EDF45F4}" type="pres">
      <dgm:prSet presAssocID="{1EA65455-ADD2-43A7-B973-E8EB6A6B5A2C}" presName="tx1" presStyleLbl="revTx" presStyleIdx="1" presStyleCnt="3"/>
      <dgm:spPr/>
    </dgm:pt>
    <dgm:pt modelId="{E3A47F77-74E5-4C8A-86E6-C28874652F40}" type="pres">
      <dgm:prSet presAssocID="{1EA65455-ADD2-43A7-B973-E8EB6A6B5A2C}" presName="vert1" presStyleCnt="0"/>
      <dgm:spPr/>
    </dgm:pt>
    <dgm:pt modelId="{F0889C0C-BE43-4718-8812-A6847C1227B2}" type="pres">
      <dgm:prSet presAssocID="{C1D90653-6577-42A7-9B95-C58C129C3DB2}" presName="thickLine" presStyleLbl="alignNode1" presStyleIdx="2" presStyleCnt="3"/>
      <dgm:spPr/>
    </dgm:pt>
    <dgm:pt modelId="{CD202DD6-DB25-4E18-9140-2D4EAEE5CFD0}" type="pres">
      <dgm:prSet presAssocID="{C1D90653-6577-42A7-9B95-C58C129C3DB2}" presName="horz1" presStyleCnt="0"/>
      <dgm:spPr/>
    </dgm:pt>
    <dgm:pt modelId="{CCF2D712-2EEE-456B-AC78-93E256C5A4B8}" type="pres">
      <dgm:prSet presAssocID="{C1D90653-6577-42A7-9B95-C58C129C3DB2}" presName="tx1" presStyleLbl="revTx" presStyleIdx="2" presStyleCnt="3"/>
      <dgm:spPr/>
    </dgm:pt>
    <dgm:pt modelId="{8CBE4D61-25BA-47B8-8C35-8CB27B320E72}" type="pres">
      <dgm:prSet presAssocID="{C1D90653-6577-42A7-9B95-C58C129C3DB2}" presName="vert1" presStyleCnt="0"/>
      <dgm:spPr/>
    </dgm:pt>
  </dgm:ptLst>
  <dgm:cxnLst>
    <dgm:cxn modelId="{EF43E625-19FA-484D-9AD0-A33BA12220A1}" type="presOf" srcId="{C1D90653-6577-42A7-9B95-C58C129C3DB2}" destId="{CCF2D712-2EEE-456B-AC78-93E256C5A4B8}" srcOrd="0" destOrd="0" presId="urn:microsoft.com/office/officeart/2008/layout/LinedList"/>
    <dgm:cxn modelId="{EE42AB3E-6C00-4FA7-BC5F-D423469696F6}" type="presOf" srcId="{4857B2C7-454D-45B3-B514-1058FBC142EA}" destId="{033FCE1D-9FF5-46F1-A11C-A950572B0139}" srcOrd="0" destOrd="0" presId="urn:microsoft.com/office/officeart/2008/layout/LinedList"/>
    <dgm:cxn modelId="{EDDC964B-CFC7-405D-914C-96FB2E390F23}" srcId="{64D95E75-0561-46B0-A23C-761E8D0911E0}" destId="{C1D90653-6577-42A7-9B95-C58C129C3DB2}" srcOrd="2" destOrd="0" parTransId="{02353237-5F89-4778-A943-A8864ACCC7E1}" sibTransId="{5E6FFE24-44ED-4813-9B4D-3F69C5B62893}"/>
    <dgm:cxn modelId="{952E7087-8A22-4A92-841A-9B3B9C2DF401}" srcId="{64D95E75-0561-46B0-A23C-761E8D0911E0}" destId="{1EA65455-ADD2-43A7-B973-E8EB6A6B5A2C}" srcOrd="1" destOrd="0" parTransId="{D226D66E-397D-49A6-8B46-D5D300840042}" sibTransId="{D91E5A46-32DA-4F6F-BB7F-EE4AA5D07D0A}"/>
    <dgm:cxn modelId="{6B92D0CD-4EAE-4712-9E1A-55CC4EC17DD0}" type="presOf" srcId="{1EA65455-ADD2-43A7-B973-E8EB6A6B5A2C}" destId="{65399DA9-EAB7-4C54-ABD7-F5FF6EDF45F4}" srcOrd="0" destOrd="0" presId="urn:microsoft.com/office/officeart/2008/layout/LinedList"/>
    <dgm:cxn modelId="{48D884D6-A6D0-4ECD-B414-A3ADCDC546AF}" type="presOf" srcId="{64D95E75-0561-46B0-A23C-761E8D0911E0}" destId="{70747B12-9119-49D2-BFD9-2AB27338A077}" srcOrd="0" destOrd="0" presId="urn:microsoft.com/office/officeart/2008/layout/LinedList"/>
    <dgm:cxn modelId="{9F8411E5-A3C9-4369-8B50-1795B4FBE97B}" srcId="{64D95E75-0561-46B0-A23C-761E8D0911E0}" destId="{4857B2C7-454D-45B3-B514-1058FBC142EA}" srcOrd="0" destOrd="0" parTransId="{55E40FE6-3C4F-44A4-B324-E483A095B8C6}" sibTransId="{B9D2875D-B83B-4F8B-BCBF-BFB48332423C}"/>
    <dgm:cxn modelId="{78FF5AF6-5632-4435-8769-CFF4CA40D227}" type="presParOf" srcId="{70747B12-9119-49D2-BFD9-2AB27338A077}" destId="{EDDF2FB1-8ABB-4E48-BBDB-C5F97A49F662}" srcOrd="0" destOrd="0" presId="urn:microsoft.com/office/officeart/2008/layout/LinedList"/>
    <dgm:cxn modelId="{9B7A5088-D415-4C6A-9630-F58F68BD5D3E}" type="presParOf" srcId="{70747B12-9119-49D2-BFD9-2AB27338A077}" destId="{F471BBDD-F996-4DDD-BC0C-A611069167D2}" srcOrd="1" destOrd="0" presId="urn:microsoft.com/office/officeart/2008/layout/LinedList"/>
    <dgm:cxn modelId="{CD831EF1-BDF8-4A02-8F74-F6DEDAC20F1A}" type="presParOf" srcId="{F471BBDD-F996-4DDD-BC0C-A611069167D2}" destId="{033FCE1D-9FF5-46F1-A11C-A950572B0139}" srcOrd="0" destOrd="0" presId="urn:microsoft.com/office/officeart/2008/layout/LinedList"/>
    <dgm:cxn modelId="{20A349DC-7329-40E8-988E-147AECD481BC}" type="presParOf" srcId="{F471BBDD-F996-4DDD-BC0C-A611069167D2}" destId="{D7D0DD4B-DE21-4908-BBC5-26B5B6B3FD45}" srcOrd="1" destOrd="0" presId="urn:microsoft.com/office/officeart/2008/layout/LinedList"/>
    <dgm:cxn modelId="{CCF7C7A6-A0FB-456C-9522-6002B0785783}" type="presParOf" srcId="{70747B12-9119-49D2-BFD9-2AB27338A077}" destId="{ACE5B43C-2A7B-41BA-AD06-A058EB4FE2AC}" srcOrd="2" destOrd="0" presId="urn:microsoft.com/office/officeart/2008/layout/LinedList"/>
    <dgm:cxn modelId="{C664FCB7-FB26-4B46-92D3-1DF5CB270A17}" type="presParOf" srcId="{70747B12-9119-49D2-BFD9-2AB27338A077}" destId="{E603A041-75C3-4EEA-9A04-29787BBC78C6}" srcOrd="3" destOrd="0" presId="urn:microsoft.com/office/officeart/2008/layout/LinedList"/>
    <dgm:cxn modelId="{798717F0-4DC3-4F5F-9220-73E5BDF93479}" type="presParOf" srcId="{E603A041-75C3-4EEA-9A04-29787BBC78C6}" destId="{65399DA9-EAB7-4C54-ABD7-F5FF6EDF45F4}" srcOrd="0" destOrd="0" presId="urn:microsoft.com/office/officeart/2008/layout/LinedList"/>
    <dgm:cxn modelId="{F5BF9002-7F77-457A-8BF1-0AA1A8A39CF9}" type="presParOf" srcId="{E603A041-75C3-4EEA-9A04-29787BBC78C6}" destId="{E3A47F77-74E5-4C8A-86E6-C28874652F40}" srcOrd="1" destOrd="0" presId="urn:microsoft.com/office/officeart/2008/layout/LinedList"/>
    <dgm:cxn modelId="{677BED5E-A014-4EC3-9CBF-1E89F6224C4A}" type="presParOf" srcId="{70747B12-9119-49D2-BFD9-2AB27338A077}" destId="{F0889C0C-BE43-4718-8812-A6847C1227B2}" srcOrd="4" destOrd="0" presId="urn:microsoft.com/office/officeart/2008/layout/LinedList"/>
    <dgm:cxn modelId="{B86D0FF2-7C21-4E45-B949-53D2D2AD37EE}" type="presParOf" srcId="{70747B12-9119-49D2-BFD9-2AB27338A077}" destId="{CD202DD6-DB25-4E18-9140-2D4EAEE5CFD0}" srcOrd="5" destOrd="0" presId="urn:microsoft.com/office/officeart/2008/layout/LinedList"/>
    <dgm:cxn modelId="{2B31C48C-104C-4ACA-9961-79E53D01DE57}" type="presParOf" srcId="{CD202DD6-DB25-4E18-9140-2D4EAEE5CFD0}" destId="{CCF2D712-2EEE-456B-AC78-93E256C5A4B8}" srcOrd="0" destOrd="0" presId="urn:microsoft.com/office/officeart/2008/layout/LinedList"/>
    <dgm:cxn modelId="{A98A43C3-2A07-42B8-9F39-FF91366CD231}" type="presParOf" srcId="{CD202DD6-DB25-4E18-9140-2D4EAEE5CFD0}" destId="{8CBE4D61-25BA-47B8-8C35-8CB27B320E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914495-9C1C-4BC3-A860-775907227B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A3523F-BD34-47CA-BDDA-7BF109CEEDD4}">
      <dgm:prSet/>
      <dgm:spPr/>
      <dgm:t>
        <a:bodyPr/>
        <a:lstStyle/>
        <a:p>
          <a:r>
            <a:rPr lang="en-US"/>
            <a:t>Add Seed Fund Optimizer to automate fund rotations</a:t>
          </a:r>
        </a:p>
      </dgm:t>
    </dgm:pt>
    <dgm:pt modelId="{7EE03E24-0345-4D77-865A-4FA813FF08FD}" type="parTrans" cxnId="{3A81E078-B434-44BE-90AE-0F83C6A5C8A3}">
      <dgm:prSet/>
      <dgm:spPr/>
      <dgm:t>
        <a:bodyPr/>
        <a:lstStyle/>
        <a:p>
          <a:endParaRPr lang="en-US"/>
        </a:p>
      </dgm:t>
    </dgm:pt>
    <dgm:pt modelId="{099631A9-AEA4-4213-A815-71ED2872ED2C}" type="sibTrans" cxnId="{3A81E078-B434-44BE-90AE-0F83C6A5C8A3}">
      <dgm:prSet/>
      <dgm:spPr/>
      <dgm:t>
        <a:bodyPr/>
        <a:lstStyle/>
        <a:p>
          <a:endParaRPr lang="en-US"/>
        </a:p>
      </dgm:t>
    </dgm:pt>
    <dgm:pt modelId="{A0ADFC28-0C39-4BDA-8A6E-950E166BADE9}">
      <dgm:prSet/>
      <dgm:spPr/>
      <dgm:t>
        <a:bodyPr/>
        <a:lstStyle/>
        <a:p>
          <a:r>
            <a:rPr lang="en-US"/>
            <a:t>Add API integrations (Empower) to track transactions</a:t>
          </a:r>
        </a:p>
      </dgm:t>
    </dgm:pt>
    <dgm:pt modelId="{6E599AD4-86FD-4CCD-A43B-83F123216AF2}" type="parTrans" cxnId="{E6C8D2D5-0DB9-4D29-B9B5-5363861AA762}">
      <dgm:prSet/>
      <dgm:spPr/>
      <dgm:t>
        <a:bodyPr/>
        <a:lstStyle/>
        <a:p>
          <a:endParaRPr lang="en-US"/>
        </a:p>
      </dgm:t>
    </dgm:pt>
    <dgm:pt modelId="{D9DA7B97-315F-4801-B1AF-40A7E6DF2E02}" type="sibTrans" cxnId="{E6C8D2D5-0DB9-4D29-B9B5-5363861AA762}">
      <dgm:prSet/>
      <dgm:spPr/>
      <dgm:t>
        <a:bodyPr/>
        <a:lstStyle/>
        <a:p>
          <a:endParaRPr lang="en-US"/>
        </a:p>
      </dgm:t>
    </dgm:pt>
    <dgm:pt modelId="{43E43880-11DB-42A7-89D7-F4530C8A0271}">
      <dgm:prSet/>
      <dgm:spPr/>
      <dgm:t>
        <a:bodyPr/>
        <a:lstStyle/>
        <a:p>
          <a:r>
            <a:rPr lang="en-US"/>
            <a:t>Expand notebook to interactive web/mobile app</a:t>
          </a:r>
        </a:p>
      </dgm:t>
    </dgm:pt>
    <dgm:pt modelId="{B2FABA87-4532-48CC-9170-A7A9CB3FBA6D}" type="parTrans" cxnId="{F1F75221-F2BF-4BFD-9A41-754EB46D2A4A}">
      <dgm:prSet/>
      <dgm:spPr/>
      <dgm:t>
        <a:bodyPr/>
        <a:lstStyle/>
        <a:p>
          <a:endParaRPr lang="en-US"/>
        </a:p>
      </dgm:t>
    </dgm:pt>
    <dgm:pt modelId="{51E39765-FFD9-4514-BD0B-DB08F9E3A0F1}" type="sibTrans" cxnId="{F1F75221-F2BF-4BFD-9A41-754EB46D2A4A}">
      <dgm:prSet/>
      <dgm:spPr/>
      <dgm:t>
        <a:bodyPr/>
        <a:lstStyle/>
        <a:p>
          <a:endParaRPr lang="en-US"/>
        </a:p>
      </dgm:t>
    </dgm:pt>
    <dgm:pt modelId="{DF4A4E68-2B40-46AF-B708-D7B923E91907}">
      <dgm:prSet/>
      <dgm:spPr/>
      <dgm:t>
        <a:bodyPr/>
        <a:lstStyle/>
        <a:p>
          <a:r>
            <a:rPr lang="en-US"/>
            <a:t>Push for standardized data in churning community</a:t>
          </a:r>
        </a:p>
      </dgm:t>
    </dgm:pt>
    <dgm:pt modelId="{870524BE-DD2C-40DF-8E0B-5BFE5DC9AD08}" type="parTrans" cxnId="{8800F1A5-30A2-4313-A596-1B6B5DC358F8}">
      <dgm:prSet/>
      <dgm:spPr/>
      <dgm:t>
        <a:bodyPr/>
        <a:lstStyle/>
        <a:p>
          <a:endParaRPr lang="en-US"/>
        </a:p>
      </dgm:t>
    </dgm:pt>
    <dgm:pt modelId="{4C3DBA54-3BCA-42FA-899D-6E24A6A65B79}" type="sibTrans" cxnId="{8800F1A5-30A2-4313-A596-1B6B5DC358F8}">
      <dgm:prSet/>
      <dgm:spPr/>
      <dgm:t>
        <a:bodyPr/>
        <a:lstStyle/>
        <a:p>
          <a:endParaRPr lang="en-US"/>
        </a:p>
      </dgm:t>
    </dgm:pt>
    <dgm:pt modelId="{70098890-0F74-4C20-A7CD-8D9DDF782CAD}" type="pres">
      <dgm:prSet presAssocID="{66914495-9C1C-4BC3-A860-775907227B1B}" presName="root" presStyleCnt="0">
        <dgm:presLayoutVars>
          <dgm:dir/>
          <dgm:resizeHandles val="exact"/>
        </dgm:presLayoutVars>
      </dgm:prSet>
      <dgm:spPr/>
    </dgm:pt>
    <dgm:pt modelId="{560D6FFE-D15B-4376-A201-4D07CE0612A1}" type="pres">
      <dgm:prSet presAssocID="{6CA3523F-BD34-47CA-BDDA-7BF109CEEDD4}" presName="compNode" presStyleCnt="0"/>
      <dgm:spPr/>
    </dgm:pt>
    <dgm:pt modelId="{2299C310-E5D2-407D-AACB-5AA58BE292D8}" type="pres">
      <dgm:prSet presAssocID="{6CA3523F-BD34-47CA-BDDA-7BF109CEEDD4}" presName="bgRect" presStyleLbl="bgShp" presStyleIdx="0" presStyleCnt="4"/>
      <dgm:spPr/>
    </dgm:pt>
    <dgm:pt modelId="{296995F5-D1B3-47A6-B530-15435B54C44F}" type="pres">
      <dgm:prSet presAssocID="{6CA3523F-BD34-47CA-BDDA-7BF109CEED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E538F1-C10C-4B49-9F11-EB32320AE21A}" type="pres">
      <dgm:prSet presAssocID="{6CA3523F-BD34-47CA-BDDA-7BF109CEEDD4}" presName="spaceRect" presStyleCnt="0"/>
      <dgm:spPr/>
    </dgm:pt>
    <dgm:pt modelId="{D7566551-74CD-4E2A-8D5C-15FBCB24866B}" type="pres">
      <dgm:prSet presAssocID="{6CA3523F-BD34-47CA-BDDA-7BF109CEEDD4}" presName="parTx" presStyleLbl="revTx" presStyleIdx="0" presStyleCnt="4">
        <dgm:presLayoutVars>
          <dgm:chMax val="0"/>
          <dgm:chPref val="0"/>
        </dgm:presLayoutVars>
      </dgm:prSet>
      <dgm:spPr/>
    </dgm:pt>
    <dgm:pt modelId="{4EC18442-1B2A-4FAB-888E-CD349F2F63F9}" type="pres">
      <dgm:prSet presAssocID="{099631A9-AEA4-4213-A815-71ED2872ED2C}" presName="sibTrans" presStyleCnt="0"/>
      <dgm:spPr/>
    </dgm:pt>
    <dgm:pt modelId="{D0196954-9746-46B2-A36A-FD1D382FE886}" type="pres">
      <dgm:prSet presAssocID="{A0ADFC28-0C39-4BDA-8A6E-950E166BADE9}" presName="compNode" presStyleCnt="0"/>
      <dgm:spPr/>
    </dgm:pt>
    <dgm:pt modelId="{9AEA646C-C672-4A7C-9DD6-07BBCDD6DAAF}" type="pres">
      <dgm:prSet presAssocID="{A0ADFC28-0C39-4BDA-8A6E-950E166BADE9}" presName="bgRect" presStyleLbl="bgShp" presStyleIdx="1" presStyleCnt="4"/>
      <dgm:spPr/>
    </dgm:pt>
    <dgm:pt modelId="{FE7B1B98-247E-4C02-BCF4-0BDC97894E9D}" type="pres">
      <dgm:prSet presAssocID="{A0ADFC28-0C39-4BDA-8A6E-950E166BAD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5F07956-003C-45E4-85BE-9C2D8EA2B088}" type="pres">
      <dgm:prSet presAssocID="{A0ADFC28-0C39-4BDA-8A6E-950E166BADE9}" presName="spaceRect" presStyleCnt="0"/>
      <dgm:spPr/>
    </dgm:pt>
    <dgm:pt modelId="{E22BBC00-AEE7-49AD-BCD3-58A3B2AE2027}" type="pres">
      <dgm:prSet presAssocID="{A0ADFC28-0C39-4BDA-8A6E-950E166BADE9}" presName="parTx" presStyleLbl="revTx" presStyleIdx="1" presStyleCnt="4">
        <dgm:presLayoutVars>
          <dgm:chMax val="0"/>
          <dgm:chPref val="0"/>
        </dgm:presLayoutVars>
      </dgm:prSet>
      <dgm:spPr/>
    </dgm:pt>
    <dgm:pt modelId="{00AAD3D3-F8FD-49A2-B8EF-8FE58C19C85F}" type="pres">
      <dgm:prSet presAssocID="{D9DA7B97-315F-4801-B1AF-40A7E6DF2E02}" presName="sibTrans" presStyleCnt="0"/>
      <dgm:spPr/>
    </dgm:pt>
    <dgm:pt modelId="{DEFF2D53-4333-45E2-849A-6DDCEE432FBF}" type="pres">
      <dgm:prSet presAssocID="{43E43880-11DB-42A7-89D7-F4530C8A0271}" presName="compNode" presStyleCnt="0"/>
      <dgm:spPr/>
    </dgm:pt>
    <dgm:pt modelId="{EA18409A-91F7-4B3D-83D7-DD79812A0706}" type="pres">
      <dgm:prSet presAssocID="{43E43880-11DB-42A7-89D7-F4530C8A0271}" presName="bgRect" presStyleLbl="bgShp" presStyleIdx="2" presStyleCnt="4"/>
      <dgm:spPr/>
    </dgm:pt>
    <dgm:pt modelId="{BA0E0E3F-B4B6-4732-AE3B-C86C0EEAF067}" type="pres">
      <dgm:prSet presAssocID="{43E43880-11DB-42A7-89D7-F4530C8A0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66AD68BB-5B9B-4B6E-AEC7-4B3945DFCD06}" type="pres">
      <dgm:prSet presAssocID="{43E43880-11DB-42A7-89D7-F4530C8A0271}" presName="spaceRect" presStyleCnt="0"/>
      <dgm:spPr/>
    </dgm:pt>
    <dgm:pt modelId="{7E399F5E-A44A-4FC7-BC04-818963C2D66B}" type="pres">
      <dgm:prSet presAssocID="{43E43880-11DB-42A7-89D7-F4530C8A0271}" presName="parTx" presStyleLbl="revTx" presStyleIdx="2" presStyleCnt="4">
        <dgm:presLayoutVars>
          <dgm:chMax val="0"/>
          <dgm:chPref val="0"/>
        </dgm:presLayoutVars>
      </dgm:prSet>
      <dgm:spPr/>
    </dgm:pt>
    <dgm:pt modelId="{514AED5D-E995-4613-AE78-5CA09F764929}" type="pres">
      <dgm:prSet presAssocID="{51E39765-FFD9-4514-BD0B-DB08F9E3A0F1}" presName="sibTrans" presStyleCnt="0"/>
      <dgm:spPr/>
    </dgm:pt>
    <dgm:pt modelId="{742CFBCE-B90C-4360-A0BA-76C16E7227D3}" type="pres">
      <dgm:prSet presAssocID="{DF4A4E68-2B40-46AF-B708-D7B923E91907}" presName="compNode" presStyleCnt="0"/>
      <dgm:spPr/>
    </dgm:pt>
    <dgm:pt modelId="{9096991A-73C3-4B02-90C2-E2E44DCCC430}" type="pres">
      <dgm:prSet presAssocID="{DF4A4E68-2B40-46AF-B708-D7B923E91907}" presName="bgRect" presStyleLbl="bgShp" presStyleIdx="3" presStyleCnt="4"/>
      <dgm:spPr/>
    </dgm:pt>
    <dgm:pt modelId="{571F4C1B-4D21-4FAB-AB3E-17123033C49C}" type="pres">
      <dgm:prSet presAssocID="{DF4A4E68-2B40-46AF-B708-D7B923E919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61E3AAB-77DF-422E-BE75-5C37E69A3D64}" type="pres">
      <dgm:prSet presAssocID="{DF4A4E68-2B40-46AF-B708-D7B923E91907}" presName="spaceRect" presStyleCnt="0"/>
      <dgm:spPr/>
    </dgm:pt>
    <dgm:pt modelId="{EE9F3DAA-899D-45A1-A507-78E92BD9FC8F}" type="pres">
      <dgm:prSet presAssocID="{DF4A4E68-2B40-46AF-B708-D7B923E919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4CE9604-7052-4D38-BE93-5BA3E41DC8B2}" type="presOf" srcId="{6CA3523F-BD34-47CA-BDDA-7BF109CEEDD4}" destId="{D7566551-74CD-4E2A-8D5C-15FBCB24866B}" srcOrd="0" destOrd="0" presId="urn:microsoft.com/office/officeart/2018/2/layout/IconVerticalSolidList"/>
    <dgm:cxn modelId="{F1F75221-F2BF-4BFD-9A41-754EB46D2A4A}" srcId="{66914495-9C1C-4BC3-A860-775907227B1B}" destId="{43E43880-11DB-42A7-89D7-F4530C8A0271}" srcOrd="2" destOrd="0" parTransId="{B2FABA87-4532-48CC-9170-A7A9CB3FBA6D}" sibTransId="{51E39765-FFD9-4514-BD0B-DB08F9E3A0F1}"/>
    <dgm:cxn modelId="{3A81E078-B434-44BE-90AE-0F83C6A5C8A3}" srcId="{66914495-9C1C-4BC3-A860-775907227B1B}" destId="{6CA3523F-BD34-47CA-BDDA-7BF109CEEDD4}" srcOrd="0" destOrd="0" parTransId="{7EE03E24-0345-4D77-865A-4FA813FF08FD}" sibTransId="{099631A9-AEA4-4213-A815-71ED2872ED2C}"/>
    <dgm:cxn modelId="{93B8C27F-605F-4327-B24C-5BFB45D4C766}" type="presOf" srcId="{A0ADFC28-0C39-4BDA-8A6E-950E166BADE9}" destId="{E22BBC00-AEE7-49AD-BCD3-58A3B2AE2027}" srcOrd="0" destOrd="0" presId="urn:microsoft.com/office/officeart/2018/2/layout/IconVerticalSolidList"/>
    <dgm:cxn modelId="{10E9698D-2363-4BEE-A2B4-FA0AFDDDAC77}" type="presOf" srcId="{DF4A4E68-2B40-46AF-B708-D7B923E91907}" destId="{EE9F3DAA-899D-45A1-A507-78E92BD9FC8F}" srcOrd="0" destOrd="0" presId="urn:microsoft.com/office/officeart/2018/2/layout/IconVerticalSolidList"/>
    <dgm:cxn modelId="{8800F1A5-30A2-4313-A596-1B6B5DC358F8}" srcId="{66914495-9C1C-4BC3-A860-775907227B1B}" destId="{DF4A4E68-2B40-46AF-B708-D7B923E91907}" srcOrd="3" destOrd="0" parTransId="{870524BE-DD2C-40DF-8E0B-5BFE5DC9AD08}" sibTransId="{4C3DBA54-3BCA-42FA-899D-6E24A6A65B79}"/>
    <dgm:cxn modelId="{DA3E5FAE-B74A-4308-BCE0-443894E79BA2}" type="presOf" srcId="{66914495-9C1C-4BC3-A860-775907227B1B}" destId="{70098890-0F74-4C20-A7CD-8D9DDF782CAD}" srcOrd="0" destOrd="0" presId="urn:microsoft.com/office/officeart/2018/2/layout/IconVerticalSolidList"/>
    <dgm:cxn modelId="{E6C8D2D5-0DB9-4D29-B9B5-5363861AA762}" srcId="{66914495-9C1C-4BC3-A860-775907227B1B}" destId="{A0ADFC28-0C39-4BDA-8A6E-950E166BADE9}" srcOrd="1" destOrd="0" parTransId="{6E599AD4-86FD-4CCD-A43B-83F123216AF2}" sibTransId="{D9DA7B97-315F-4801-B1AF-40A7E6DF2E02}"/>
    <dgm:cxn modelId="{1B94E3E1-1735-46F3-BB57-A79C5D15B2B6}" type="presOf" srcId="{43E43880-11DB-42A7-89D7-F4530C8A0271}" destId="{7E399F5E-A44A-4FC7-BC04-818963C2D66B}" srcOrd="0" destOrd="0" presId="urn:microsoft.com/office/officeart/2018/2/layout/IconVerticalSolidList"/>
    <dgm:cxn modelId="{5A814693-AF2C-45A9-A2A9-E25BE827F651}" type="presParOf" srcId="{70098890-0F74-4C20-A7CD-8D9DDF782CAD}" destId="{560D6FFE-D15B-4376-A201-4D07CE0612A1}" srcOrd="0" destOrd="0" presId="urn:microsoft.com/office/officeart/2018/2/layout/IconVerticalSolidList"/>
    <dgm:cxn modelId="{A402C6F1-C8AF-4BDE-BD56-A55FCB9956C7}" type="presParOf" srcId="{560D6FFE-D15B-4376-A201-4D07CE0612A1}" destId="{2299C310-E5D2-407D-AACB-5AA58BE292D8}" srcOrd="0" destOrd="0" presId="urn:microsoft.com/office/officeart/2018/2/layout/IconVerticalSolidList"/>
    <dgm:cxn modelId="{2EDE1905-E27D-479A-8FC8-91AE5F780437}" type="presParOf" srcId="{560D6FFE-D15B-4376-A201-4D07CE0612A1}" destId="{296995F5-D1B3-47A6-B530-15435B54C44F}" srcOrd="1" destOrd="0" presId="urn:microsoft.com/office/officeart/2018/2/layout/IconVerticalSolidList"/>
    <dgm:cxn modelId="{062B0258-9503-43DA-8E33-26DB2C90AD86}" type="presParOf" srcId="{560D6FFE-D15B-4376-A201-4D07CE0612A1}" destId="{B4E538F1-C10C-4B49-9F11-EB32320AE21A}" srcOrd="2" destOrd="0" presId="urn:microsoft.com/office/officeart/2018/2/layout/IconVerticalSolidList"/>
    <dgm:cxn modelId="{C529B503-90C2-4477-B79E-107E53D86F6B}" type="presParOf" srcId="{560D6FFE-D15B-4376-A201-4D07CE0612A1}" destId="{D7566551-74CD-4E2A-8D5C-15FBCB24866B}" srcOrd="3" destOrd="0" presId="urn:microsoft.com/office/officeart/2018/2/layout/IconVerticalSolidList"/>
    <dgm:cxn modelId="{D0BE5224-61CD-4AC0-BFDE-F942BD3614D0}" type="presParOf" srcId="{70098890-0F74-4C20-A7CD-8D9DDF782CAD}" destId="{4EC18442-1B2A-4FAB-888E-CD349F2F63F9}" srcOrd="1" destOrd="0" presId="urn:microsoft.com/office/officeart/2018/2/layout/IconVerticalSolidList"/>
    <dgm:cxn modelId="{3BF4659C-129E-4AD5-B230-9846468EB0A1}" type="presParOf" srcId="{70098890-0F74-4C20-A7CD-8D9DDF782CAD}" destId="{D0196954-9746-46B2-A36A-FD1D382FE886}" srcOrd="2" destOrd="0" presId="urn:microsoft.com/office/officeart/2018/2/layout/IconVerticalSolidList"/>
    <dgm:cxn modelId="{3CBD5E46-7CF1-4883-A6CC-346766D7B045}" type="presParOf" srcId="{D0196954-9746-46B2-A36A-FD1D382FE886}" destId="{9AEA646C-C672-4A7C-9DD6-07BBCDD6DAAF}" srcOrd="0" destOrd="0" presId="urn:microsoft.com/office/officeart/2018/2/layout/IconVerticalSolidList"/>
    <dgm:cxn modelId="{32109378-0BD1-4113-A7E1-E0082EE4F4D5}" type="presParOf" srcId="{D0196954-9746-46B2-A36A-FD1D382FE886}" destId="{FE7B1B98-247E-4C02-BCF4-0BDC97894E9D}" srcOrd="1" destOrd="0" presId="urn:microsoft.com/office/officeart/2018/2/layout/IconVerticalSolidList"/>
    <dgm:cxn modelId="{A14C573D-C1AF-4A6A-87EF-C3A4E53C3097}" type="presParOf" srcId="{D0196954-9746-46B2-A36A-FD1D382FE886}" destId="{25F07956-003C-45E4-85BE-9C2D8EA2B088}" srcOrd="2" destOrd="0" presId="urn:microsoft.com/office/officeart/2018/2/layout/IconVerticalSolidList"/>
    <dgm:cxn modelId="{DC5A98CB-306C-4EF6-8C1E-C832DF5BFFF9}" type="presParOf" srcId="{D0196954-9746-46B2-A36A-FD1D382FE886}" destId="{E22BBC00-AEE7-49AD-BCD3-58A3B2AE2027}" srcOrd="3" destOrd="0" presId="urn:microsoft.com/office/officeart/2018/2/layout/IconVerticalSolidList"/>
    <dgm:cxn modelId="{B0A14807-2FFC-4624-8C05-3E81B83F9712}" type="presParOf" srcId="{70098890-0F74-4C20-A7CD-8D9DDF782CAD}" destId="{00AAD3D3-F8FD-49A2-B8EF-8FE58C19C85F}" srcOrd="3" destOrd="0" presId="urn:microsoft.com/office/officeart/2018/2/layout/IconVerticalSolidList"/>
    <dgm:cxn modelId="{7FBE1557-A5D1-45EE-A562-8B234B563E58}" type="presParOf" srcId="{70098890-0F74-4C20-A7CD-8D9DDF782CAD}" destId="{DEFF2D53-4333-45E2-849A-6DDCEE432FBF}" srcOrd="4" destOrd="0" presId="urn:microsoft.com/office/officeart/2018/2/layout/IconVerticalSolidList"/>
    <dgm:cxn modelId="{F04D10C9-CE22-4D49-94A7-2F3A96D9B096}" type="presParOf" srcId="{DEFF2D53-4333-45E2-849A-6DDCEE432FBF}" destId="{EA18409A-91F7-4B3D-83D7-DD79812A0706}" srcOrd="0" destOrd="0" presId="urn:microsoft.com/office/officeart/2018/2/layout/IconVerticalSolidList"/>
    <dgm:cxn modelId="{AAB74092-6B0A-4837-9C21-984F173C4068}" type="presParOf" srcId="{DEFF2D53-4333-45E2-849A-6DDCEE432FBF}" destId="{BA0E0E3F-B4B6-4732-AE3B-C86C0EEAF067}" srcOrd="1" destOrd="0" presId="urn:microsoft.com/office/officeart/2018/2/layout/IconVerticalSolidList"/>
    <dgm:cxn modelId="{AF877841-DE54-4B63-94C6-2F6F8FF9F919}" type="presParOf" srcId="{DEFF2D53-4333-45E2-849A-6DDCEE432FBF}" destId="{66AD68BB-5B9B-4B6E-AEC7-4B3945DFCD06}" srcOrd="2" destOrd="0" presId="urn:microsoft.com/office/officeart/2018/2/layout/IconVerticalSolidList"/>
    <dgm:cxn modelId="{D845A95F-82A5-4476-8257-516E098080E4}" type="presParOf" srcId="{DEFF2D53-4333-45E2-849A-6DDCEE432FBF}" destId="{7E399F5E-A44A-4FC7-BC04-818963C2D66B}" srcOrd="3" destOrd="0" presId="urn:microsoft.com/office/officeart/2018/2/layout/IconVerticalSolidList"/>
    <dgm:cxn modelId="{1226056C-662A-4B91-BEB5-76350505ACED}" type="presParOf" srcId="{70098890-0F74-4C20-A7CD-8D9DDF782CAD}" destId="{514AED5D-E995-4613-AE78-5CA09F764929}" srcOrd="5" destOrd="0" presId="urn:microsoft.com/office/officeart/2018/2/layout/IconVerticalSolidList"/>
    <dgm:cxn modelId="{89B3D92B-E817-4857-95CD-C5798A32F528}" type="presParOf" srcId="{70098890-0F74-4C20-A7CD-8D9DDF782CAD}" destId="{742CFBCE-B90C-4360-A0BA-76C16E7227D3}" srcOrd="6" destOrd="0" presId="urn:microsoft.com/office/officeart/2018/2/layout/IconVerticalSolidList"/>
    <dgm:cxn modelId="{C7994F09-F164-4717-B9B7-E9F9FA2B3CE7}" type="presParOf" srcId="{742CFBCE-B90C-4360-A0BA-76C16E7227D3}" destId="{9096991A-73C3-4B02-90C2-E2E44DCCC430}" srcOrd="0" destOrd="0" presId="urn:microsoft.com/office/officeart/2018/2/layout/IconVerticalSolidList"/>
    <dgm:cxn modelId="{C8DFCE62-6897-4B62-9193-F2367E514B79}" type="presParOf" srcId="{742CFBCE-B90C-4360-A0BA-76C16E7227D3}" destId="{571F4C1B-4D21-4FAB-AB3E-17123033C49C}" srcOrd="1" destOrd="0" presId="urn:microsoft.com/office/officeart/2018/2/layout/IconVerticalSolidList"/>
    <dgm:cxn modelId="{E0CCF4FF-81E1-4E60-938F-E9D1BDCF2AD7}" type="presParOf" srcId="{742CFBCE-B90C-4360-A0BA-76C16E7227D3}" destId="{361E3AAB-77DF-422E-BE75-5C37E69A3D64}" srcOrd="2" destOrd="0" presId="urn:microsoft.com/office/officeart/2018/2/layout/IconVerticalSolidList"/>
    <dgm:cxn modelId="{90934F39-01A6-408F-BD0E-AA9E1EB34EED}" type="presParOf" srcId="{742CFBCE-B90C-4360-A0BA-76C16E7227D3}" destId="{EE9F3DAA-899D-45A1-A507-78E92BD9FC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766A66-8588-4E74-B304-03D8EEAB28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0B51F3-1F61-4DBB-AFC6-58FC00D75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Prototype: tracked &amp; recommended bank bonus offers</a:t>
          </a:r>
        </a:p>
      </dgm:t>
    </dgm:pt>
    <dgm:pt modelId="{D6204761-2F44-4E68-9728-637092BE3388}" type="parTrans" cxnId="{881194B4-D8EA-4E59-9767-BE752ED65E36}">
      <dgm:prSet/>
      <dgm:spPr/>
      <dgm:t>
        <a:bodyPr/>
        <a:lstStyle/>
        <a:p>
          <a:endParaRPr lang="en-US"/>
        </a:p>
      </dgm:t>
    </dgm:pt>
    <dgm:pt modelId="{E9790217-2B96-431C-9A12-FF72CCA452B7}" type="sibTrans" cxnId="{881194B4-D8EA-4E59-9767-BE752ED65E36}">
      <dgm:prSet/>
      <dgm:spPr/>
      <dgm:t>
        <a:bodyPr/>
        <a:lstStyle/>
        <a:p>
          <a:endParaRPr lang="en-US"/>
        </a:p>
      </dgm:t>
    </dgm:pt>
    <dgm:pt modelId="{0B641166-4E9E-45DA-B125-2068732698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Synthesized skills from</a:t>
          </a:r>
        </a:p>
      </dgm:t>
    </dgm:pt>
    <dgm:pt modelId="{C08483E8-DA73-4897-9BEF-E90DC58CE97C}" type="parTrans" cxnId="{9C313BBE-9372-4171-9061-8AEDA94B38B1}">
      <dgm:prSet/>
      <dgm:spPr/>
      <dgm:t>
        <a:bodyPr/>
        <a:lstStyle/>
        <a:p>
          <a:endParaRPr lang="en-US"/>
        </a:p>
      </dgm:t>
    </dgm:pt>
    <dgm:pt modelId="{56E6F2FD-50EC-4FC0-8A86-C37D1B9CD1BA}" type="sibTrans" cxnId="{9C313BBE-9372-4171-9061-8AEDA94B38B1}">
      <dgm:prSet/>
      <dgm:spPr/>
      <dgm:t>
        <a:bodyPr/>
        <a:lstStyle/>
        <a:p>
          <a:endParaRPr lang="en-US"/>
        </a:p>
      </dgm:t>
    </dgm:pt>
    <dgm:pt modelId="{8EF8474A-8686-46DA-90EE-9C08B1DA54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Analytics</a:t>
          </a:r>
        </a:p>
      </dgm:t>
    </dgm:pt>
    <dgm:pt modelId="{959A8FD9-38F4-4E01-95C8-11755B11374D}" type="parTrans" cxnId="{A49E14F0-2826-4F4C-82C9-0B6ABF5786BE}">
      <dgm:prSet/>
      <dgm:spPr/>
      <dgm:t>
        <a:bodyPr/>
        <a:lstStyle/>
        <a:p>
          <a:endParaRPr lang="en-US"/>
        </a:p>
      </dgm:t>
    </dgm:pt>
    <dgm:pt modelId="{4A094521-26F8-483B-9EAD-D62037131DD4}" type="sibTrans" cxnId="{A49E14F0-2826-4F4C-82C9-0B6ABF5786BE}">
      <dgm:prSet/>
      <dgm:spPr/>
      <dgm:t>
        <a:bodyPr/>
        <a:lstStyle/>
        <a:p>
          <a:endParaRPr lang="en-US"/>
        </a:p>
      </dgm:t>
    </dgm:pt>
    <dgm:pt modelId="{F53C33F3-3766-472F-BE4E-10D7F6986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Management</a:t>
          </a:r>
        </a:p>
      </dgm:t>
    </dgm:pt>
    <dgm:pt modelId="{B3CBEDFA-E303-4D6C-BE8B-D2B4FF194672}" type="parTrans" cxnId="{2EC39617-214B-4F67-BE57-BF1F2C1A54C2}">
      <dgm:prSet/>
      <dgm:spPr/>
      <dgm:t>
        <a:bodyPr/>
        <a:lstStyle/>
        <a:p>
          <a:endParaRPr lang="en-US"/>
        </a:p>
      </dgm:t>
    </dgm:pt>
    <dgm:pt modelId="{6A0304E0-7E7B-4443-AF1E-8D3A38706310}" type="sibTrans" cxnId="{2EC39617-214B-4F67-BE57-BF1F2C1A54C2}">
      <dgm:prSet/>
      <dgm:spPr/>
      <dgm:t>
        <a:bodyPr/>
        <a:lstStyle/>
        <a:p>
          <a:endParaRPr lang="en-US"/>
        </a:p>
      </dgm:t>
    </dgm:pt>
    <dgm:pt modelId="{ABCBEEF0-237A-44BA-84E2-616CBB7BCE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Systems</a:t>
          </a:r>
        </a:p>
      </dgm:t>
    </dgm:pt>
    <dgm:pt modelId="{6D9D53BE-9729-4DE3-9992-F8838B37D20F}" type="parTrans" cxnId="{AABB17CB-9A40-488B-9868-E14A060445FA}">
      <dgm:prSet/>
      <dgm:spPr/>
      <dgm:t>
        <a:bodyPr/>
        <a:lstStyle/>
        <a:p>
          <a:endParaRPr lang="en-US"/>
        </a:p>
      </dgm:t>
    </dgm:pt>
    <dgm:pt modelId="{9A8ACCA6-A134-4190-B742-C2848BA7DECE}" type="sibTrans" cxnId="{AABB17CB-9A40-488B-9868-E14A060445FA}">
      <dgm:prSet/>
      <dgm:spPr/>
      <dgm:t>
        <a:bodyPr/>
        <a:lstStyle/>
        <a:p>
          <a:endParaRPr lang="en-US"/>
        </a:p>
      </dgm:t>
    </dgm:pt>
    <dgm:pt modelId="{EEF5ADE1-BE4C-412C-B0A0-295D1E064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Networking &amp; Cybersecurity</a:t>
          </a:r>
        </a:p>
      </dgm:t>
    </dgm:pt>
    <dgm:pt modelId="{CC43BA77-752F-4037-A5F1-153188D22698}" type="parTrans" cxnId="{8A9E13CF-592F-4131-97CA-E87AB7CCB59B}">
      <dgm:prSet/>
      <dgm:spPr/>
      <dgm:t>
        <a:bodyPr/>
        <a:lstStyle/>
        <a:p>
          <a:endParaRPr lang="en-US"/>
        </a:p>
      </dgm:t>
    </dgm:pt>
    <dgm:pt modelId="{FF090D11-61B8-4457-8152-3FFED9C0DBFA}" type="sibTrans" cxnId="{8A9E13CF-592F-4131-97CA-E87AB7CCB59B}">
      <dgm:prSet/>
      <dgm:spPr/>
      <dgm:t>
        <a:bodyPr/>
        <a:lstStyle/>
        <a:p>
          <a:endParaRPr lang="en-US"/>
        </a:p>
      </dgm:t>
    </dgm:pt>
    <dgm:pt modelId="{5D92FBA0-62E0-4D9E-AAB4-D1C37AC77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Git Hub link: https://github.com/wtamu-babb/CIDM6395-Spring2025-LanaBracken/tree/main/SynthesisPrototypeProjectDemo</a:t>
          </a:r>
        </a:p>
      </dgm:t>
    </dgm:pt>
    <dgm:pt modelId="{0D3CBA9F-CDCC-4639-B90F-D049A94B4706}" type="parTrans" cxnId="{C95A15DA-5653-4C57-808A-A85BEDBE9F91}">
      <dgm:prSet/>
      <dgm:spPr/>
      <dgm:t>
        <a:bodyPr/>
        <a:lstStyle/>
        <a:p>
          <a:endParaRPr lang="en-US"/>
        </a:p>
      </dgm:t>
    </dgm:pt>
    <dgm:pt modelId="{1A99428C-43F9-40CE-A077-47A1EA127AA3}" type="sibTrans" cxnId="{C95A15DA-5653-4C57-808A-A85BEDBE9F91}">
      <dgm:prSet/>
      <dgm:spPr/>
      <dgm:t>
        <a:bodyPr/>
        <a:lstStyle/>
        <a:p>
          <a:endParaRPr lang="en-US"/>
        </a:p>
      </dgm:t>
    </dgm:pt>
    <dgm:pt modelId="{565A6D53-EC11-43FE-B4FE-1DEC3F73C25E}" type="pres">
      <dgm:prSet presAssocID="{ED766A66-8588-4E74-B304-03D8EEAB282D}" presName="root" presStyleCnt="0">
        <dgm:presLayoutVars>
          <dgm:dir/>
          <dgm:resizeHandles val="exact"/>
        </dgm:presLayoutVars>
      </dgm:prSet>
      <dgm:spPr/>
    </dgm:pt>
    <dgm:pt modelId="{E7BF1687-25AD-4AED-8BAA-680937941897}" type="pres">
      <dgm:prSet presAssocID="{430B51F3-1F61-4DBB-AFC6-58FC00D75B99}" presName="compNode" presStyleCnt="0"/>
      <dgm:spPr/>
    </dgm:pt>
    <dgm:pt modelId="{79E37398-67FD-4D22-9741-6F47D0493B13}" type="pres">
      <dgm:prSet presAssocID="{430B51F3-1F61-4DBB-AFC6-58FC00D75B99}" presName="bgRect" presStyleLbl="bgShp" presStyleIdx="0" presStyleCnt="3"/>
      <dgm:spPr/>
    </dgm:pt>
    <dgm:pt modelId="{492A3BF8-2158-49CC-AD0B-658B7C958A90}" type="pres">
      <dgm:prSet presAssocID="{430B51F3-1F61-4DBB-AFC6-58FC00D75B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2AD64EFF-6BF4-4F9D-87EC-E15437AB8C81}" type="pres">
      <dgm:prSet presAssocID="{430B51F3-1F61-4DBB-AFC6-58FC00D75B99}" presName="spaceRect" presStyleCnt="0"/>
      <dgm:spPr/>
    </dgm:pt>
    <dgm:pt modelId="{C2E1DA4A-FAFE-4053-A67B-EFA9CEF8216C}" type="pres">
      <dgm:prSet presAssocID="{430B51F3-1F61-4DBB-AFC6-58FC00D75B99}" presName="parTx" presStyleLbl="revTx" presStyleIdx="0" presStyleCnt="4">
        <dgm:presLayoutVars>
          <dgm:chMax val="0"/>
          <dgm:chPref val="0"/>
        </dgm:presLayoutVars>
      </dgm:prSet>
      <dgm:spPr/>
    </dgm:pt>
    <dgm:pt modelId="{D1A05E4E-413C-454C-ACB8-E6DC643779A1}" type="pres">
      <dgm:prSet presAssocID="{E9790217-2B96-431C-9A12-FF72CCA452B7}" presName="sibTrans" presStyleCnt="0"/>
      <dgm:spPr/>
    </dgm:pt>
    <dgm:pt modelId="{04B9B16C-28B8-442F-AD2A-1F37E7E1BC01}" type="pres">
      <dgm:prSet presAssocID="{0B641166-4E9E-45DA-B125-206873269835}" presName="compNode" presStyleCnt="0"/>
      <dgm:spPr/>
    </dgm:pt>
    <dgm:pt modelId="{5E75336E-3F82-4A1A-86A0-D1444CF79546}" type="pres">
      <dgm:prSet presAssocID="{0B641166-4E9E-45DA-B125-206873269835}" presName="bgRect" presStyleLbl="bgShp" presStyleIdx="1" presStyleCnt="3"/>
      <dgm:spPr/>
    </dgm:pt>
    <dgm:pt modelId="{6A2F1A34-D364-4F8F-94FE-CD0113EC567A}" type="pres">
      <dgm:prSet presAssocID="{0B641166-4E9E-45DA-B125-2068732698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64711F-4737-4839-8543-07CDE80948EA}" type="pres">
      <dgm:prSet presAssocID="{0B641166-4E9E-45DA-B125-206873269835}" presName="spaceRect" presStyleCnt="0"/>
      <dgm:spPr/>
    </dgm:pt>
    <dgm:pt modelId="{D4A7E664-366B-4E4B-8234-14DDBE9BD096}" type="pres">
      <dgm:prSet presAssocID="{0B641166-4E9E-45DA-B125-206873269835}" presName="parTx" presStyleLbl="revTx" presStyleIdx="1" presStyleCnt="4">
        <dgm:presLayoutVars>
          <dgm:chMax val="0"/>
          <dgm:chPref val="0"/>
        </dgm:presLayoutVars>
      </dgm:prSet>
      <dgm:spPr/>
    </dgm:pt>
    <dgm:pt modelId="{C1CC51EE-D67E-416F-B5B2-307356E4FD03}" type="pres">
      <dgm:prSet presAssocID="{0B641166-4E9E-45DA-B125-206873269835}" presName="desTx" presStyleLbl="revTx" presStyleIdx="2" presStyleCnt="4">
        <dgm:presLayoutVars/>
      </dgm:prSet>
      <dgm:spPr/>
    </dgm:pt>
    <dgm:pt modelId="{A62DE363-938D-49EF-9607-F7D28915501C}" type="pres">
      <dgm:prSet presAssocID="{56E6F2FD-50EC-4FC0-8A86-C37D1B9CD1BA}" presName="sibTrans" presStyleCnt="0"/>
      <dgm:spPr/>
    </dgm:pt>
    <dgm:pt modelId="{905E0684-3549-4738-BEB5-421B423AEEC4}" type="pres">
      <dgm:prSet presAssocID="{5D92FBA0-62E0-4D9E-AAB4-D1C37AC77B6A}" presName="compNode" presStyleCnt="0"/>
      <dgm:spPr/>
    </dgm:pt>
    <dgm:pt modelId="{D11BC233-7BFE-4F68-AEA8-8B4E67E236FC}" type="pres">
      <dgm:prSet presAssocID="{5D92FBA0-62E0-4D9E-AAB4-D1C37AC77B6A}" presName="bgRect" presStyleLbl="bgShp" presStyleIdx="2" presStyleCnt="3"/>
      <dgm:spPr/>
    </dgm:pt>
    <dgm:pt modelId="{DF23DCD2-99B1-4EFF-923D-3CFD1FCD2E7F}" type="pres">
      <dgm:prSet presAssocID="{5D92FBA0-62E0-4D9E-AAB4-D1C37AC77B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DD078F7-0445-4640-BB91-1945FA77F519}" type="pres">
      <dgm:prSet presAssocID="{5D92FBA0-62E0-4D9E-AAB4-D1C37AC77B6A}" presName="spaceRect" presStyleCnt="0"/>
      <dgm:spPr/>
    </dgm:pt>
    <dgm:pt modelId="{D6D2063F-A7EB-41C5-AF39-E7335D338029}" type="pres">
      <dgm:prSet presAssocID="{5D92FBA0-62E0-4D9E-AAB4-D1C37AC77B6A}" presName="parTx" presStyleLbl="revTx" presStyleIdx="3" presStyleCnt="4" custScaleX="104584">
        <dgm:presLayoutVars>
          <dgm:chMax val="0"/>
          <dgm:chPref val="0"/>
        </dgm:presLayoutVars>
      </dgm:prSet>
      <dgm:spPr/>
    </dgm:pt>
  </dgm:ptLst>
  <dgm:cxnLst>
    <dgm:cxn modelId="{2EC39617-214B-4F67-BE57-BF1F2C1A54C2}" srcId="{0B641166-4E9E-45DA-B125-206873269835}" destId="{F53C33F3-3766-472F-BE4E-10D7F6986F6E}" srcOrd="1" destOrd="0" parTransId="{B3CBEDFA-E303-4D6C-BE8B-D2B4FF194672}" sibTransId="{6A0304E0-7E7B-4443-AF1E-8D3A38706310}"/>
    <dgm:cxn modelId="{4417722C-2CD4-4529-BA19-57D47D45C733}" type="presOf" srcId="{F53C33F3-3766-472F-BE4E-10D7F6986F6E}" destId="{C1CC51EE-D67E-416F-B5B2-307356E4FD03}" srcOrd="0" destOrd="1" presId="urn:microsoft.com/office/officeart/2018/2/layout/IconVerticalSolidList"/>
    <dgm:cxn modelId="{9BB24B66-24EE-4A88-8932-3D7A5C99E2F6}" type="presOf" srcId="{ED766A66-8588-4E74-B304-03D8EEAB282D}" destId="{565A6D53-EC11-43FE-B4FE-1DEC3F73C25E}" srcOrd="0" destOrd="0" presId="urn:microsoft.com/office/officeart/2018/2/layout/IconVerticalSolidList"/>
    <dgm:cxn modelId="{35F85667-9A74-435B-AD7E-F808A67D24CF}" type="presOf" srcId="{430B51F3-1F61-4DBB-AFC6-58FC00D75B99}" destId="{C2E1DA4A-FAFE-4053-A67B-EFA9CEF8216C}" srcOrd="0" destOrd="0" presId="urn:microsoft.com/office/officeart/2018/2/layout/IconVerticalSolidList"/>
    <dgm:cxn modelId="{40235D8D-100B-40E1-8722-739C6B3B1BB6}" type="presOf" srcId="{0B641166-4E9E-45DA-B125-206873269835}" destId="{D4A7E664-366B-4E4B-8234-14DDBE9BD096}" srcOrd="0" destOrd="0" presId="urn:microsoft.com/office/officeart/2018/2/layout/IconVerticalSolidList"/>
    <dgm:cxn modelId="{E3810C97-36B6-4E7B-91BC-EAA4BA55FDA6}" type="presOf" srcId="{8EF8474A-8686-46DA-90EE-9C08B1DA5465}" destId="{C1CC51EE-D67E-416F-B5B2-307356E4FD03}" srcOrd="0" destOrd="0" presId="urn:microsoft.com/office/officeart/2018/2/layout/IconVerticalSolidList"/>
    <dgm:cxn modelId="{91B50AB2-381E-4A8C-9187-02C8AE587DDC}" type="presOf" srcId="{ABCBEEF0-237A-44BA-84E2-616CBB7BCE71}" destId="{C1CC51EE-D67E-416F-B5B2-307356E4FD03}" srcOrd="0" destOrd="2" presId="urn:microsoft.com/office/officeart/2018/2/layout/IconVerticalSolidList"/>
    <dgm:cxn modelId="{881194B4-D8EA-4E59-9767-BE752ED65E36}" srcId="{ED766A66-8588-4E74-B304-03D8EEAB282D}" destId="{430B51F3-1F61-4DBB-AFC6-58FC00D75B99}" srcOrd="0" destOrd="0" parTransId="{D6204761-2F44-4E68-9728-637092BE3388}" sibTransId="{E9790217-2B96-431C-9A12-FF72CCA452B7}"/>
    <dgm:cxn modelId="{9C313BBE-9372-4171-9061-8AEDA94B38B1}" srcId="{ED766A66-8588-4E74-B304-03D8EEAB282D}" destId="{0B641166-4E9E-45DA-B125-206873269835}" srcOrd="1" destOrd="0" parTransId="{C08483E8-DA73-4897-9BEF-E90DC58CE97C}" sibTransId="{56E6F2FD-50EC-4FC0-8A86-C37D1B9CD1BA}"/>
    <dgm:cxn modelId="{5CE762C5-BA1A-4D42-89BA-ED332FC631B8}" type="presOf" srcId="{5D92FBA0-62E0-4D9E-AAB4-D1C37AC77B6A}" destId="{D6D2063F-A7EB-41C5-AF39-E7335D338029}" srcOrd="0" destOrd="0" presId="urn:microsoft.com/office/officeart/2018/2/layout/IconVerticalSolidList"/>
    <dgm:cxn modelId="{AABB17CB-9A40-488B-9868-E14A060445FA}" srcId="{0B641166-4E9E-45DA-B125-206873269835}" destId="{ABCBEEF0-237A-44BA-84E2-616CBB7BCE71}" srcOrd="2" destOrd="0" parTransId="{6D9D53BE-9729-4DE3-9992-F8838B37D20F}" sibTransId="{9A8ACCA6-A134-4190-B742-C2848BA7DECE}"/>
    <dgm:cxn modelId="{8A9E13CF-592F-4131-97CA-E87AB7CCB59B}" srcId="{0B641166-4E9E-45DA-B125-206873269835}" destId="{EEF5ADE1-BE4C-412C-B0A0-295D1E064849}" srcOrd="3" destOrd="0" parTransId="{CC43BA77-752F-4037-A5F1-153188D22698}" sibTransId="{FF090D11-61B8-4457-8152-3FFED9C0DBFA}"/>
    <dgm:cxn modelId="{0F158AD9-CFBB-45BF-9CEA-6E0D92858AED}" type="presOf" srcId="{EEF5ADE1-BE4C-412C-B0A0-295D1E064849}" destId="{C1CC51EE-D67E-416F-B5B2-307356E4FD03}" srcOrd="0" destOrd="3" presId="urn:microsoft.com/office/officeart/2018/2/layout/IconVerticalSolidList"/>
    <dgm:cxn modelId="{C95A15DA-5653-4C57-808A-A85BEDBE9F91}" srcId="{ED766A66-8588-4E74-B304-03D8EEAB282D}" destId="{5D92FBA0-62E0-4D9E-AAB4-D1C37AC77B6A}" srcOrd="2" destOrd="0" parTransId="{0D3CBA9F-CDCC-4639-B90F-D049A94B4706}" sibTransId="{1A99428C-43F9-40CE-A077-47A1EA127AA3}"/>
    <dgm:cxn modelId="{A49E14F0-2826-4F4C-82C9-0B6ABF5786BE}" srcId="{0B641166-4E9E-45DA-B125-206873269835}" destId="{8EF8474A-8686-46DA-90EE-9C08B1DA5465}" srcOrd="0" destOrd="0" parTransId="{959A8FD9-38F4-4E01-95C8-11755B11374D}" sibTransId="{4A094521-26F8-483B-9EAD-D62037131DD4}"/>
    <dgm:cxn modelId="{A867F868-7188-4122-81C5-D2054C333A5E}" type="presParOf" srcId="{565A6D53-EC11-43FE-B4FE-1DEC3F73C25E}" destId="{E7BF1687-25AD-4AED-8BAA-680937941897}" srcOrd="0" destOrd="0" presId="urn:microsoft.com/office/officeart/2018/2/layout/IconVerticalSolidList"/>
    <dgm:cxn modelId="{8B8C631E-CA63-48A8-93C5-A9BDD7A182F4}" type="presParOf" srcId="{E7BF1687-25AD-4AED-8BAA-680937941897}" destId="{79E37398-67FD-4D22-9741-6F47D0493B13}" srcOrd="0" destOrd="0" presId="urn:microsoft.com/office/officeart/2018/2/layout/IconVerticalSolidList"/>
    <dgm:cxn modelId="{FC0530CA-ECA4-4380-9A9A-3E0C12DCFAFD}" type="presParOf" srcId="{E7BF1687-25AD-4AED-8BAA-680937941897}" destId="{492A3BF8-2158-49CC-AD0B-658B7C958A90}" srcOrd="1" destOrd="0" presId="urn:microsoft.com/office/officeart/2018/2/layout/IconVerticalSolidList"/>
    <dgm:cxn modelId="{CB31BA9B-7F50-4B6C-A6A5-A632B01D7F80}" type="presParOf" srcId="{E7BF1687-25AD-4AED-8BAA-680937941897}" destId="{2AD64EFF-6BF4-4F9D-87EC-E15437AB8C81}" srcOrd="2" destOrd="0" presId="urn:microsoft.com/office/officeart/2018/2/layout/IconVerticalSolidList"/>
    <dgm:cxn modelId="{14DDC785-4154-4058-A47A-7114C2B29806}" type="presParOf" srcId="{E7BF1687-25AD-4AED-8BAA-680937941897}" destId="{C2E1DA4A-FAFE-4053-A67B-EFA9CEF8216C}" srcOrd="3" destOrd="0" presId="urn:microsoft.com/office/officeart/2018/2/layout/IconVerticalSolidList"/>
    <dgm:cxn modelId="{D9D55B7B-70A4-43B1-BC77-302E3566FE9F}" type="presParOf" srcId="{565A6D53-EC11-43FE-B4FE-1DEC3F73C25E}" destId="{D1A05E4E-413C-454C-ACB8-E6DC643779A1}" srcOrd="1" destOrd="0" presId="urn:microsoft.com/office/officeart/2018/2/layout/IconVerticalSolidList"/>
    <dgm:cxn modelId="{FEC6B63A-0D89-46ED-9EB0-7F5323991177}" type="presParOf" srcId="{565A6D53-EC11-43FE-B4FE-1DEC3F73C25E}" destId="{04B9B16C-28B8-442F-AD2A-1F37E7E1BC01}" srcOrd="2" destOrd="0" presId="urn:microsoft.com/office/officeart/2018/2/layout/IconVerticalSolidList"/>
    <dgm:cxn modelId="{87F344C5-1FAF-45D5-A83C-A75374AF1E9E}" type="presParOf" srcId="{04B9B16C-28B8-442F-AD2A-1F37E7E1BC01}" destId="{5E75336E-3F82-4A1A-86A0-D1444CF79546}" srcOrd="0" destOrd="0" presId="urn:microsoft.com/office/officeart/2018/2/layout/IconVerticalSolidList"/>
    <dgm:cxn modelId="{D0608069-16A1-45B2-A8D4-BC96AC541232}" type="presParOf" srcId="{04B9B16C-28B8-442F-AD2A-1F37E7E1BC01}" destId="{6A2F1A34-D364-4F8F-94FE-CD0113EC567A}" srcOrd="1" destOrd="0" presId="urn:microsoft.com/office/officeart/2018/2/layout/IconVerticalSolidList"/>
    <dgm:cxn modelId="{13C88657-CD92-4218-95EF-229B33F3F96E}" type="presParOf" srcId="{04B9B16C-28B8-442F-AD2A-1F37E7E1BC01}" destId="{2664711F-4737-4839-8543-07CDE80948EA}" srcOrd="2" destOrd="0" presId="urn:microsoft.com/office/officeart/2018/2/layout/IconVerticalSolidList"/>
    <dgm:cxn modelId="{A34D7E8F-F073-415D-9051-6FD697EEB7FD}" type="presParOf" srcId="{04B9B16C-28B8-442F-AD2A-1F37E7E1BC01}" destId="{D4A7E664-366B-4E4B-8234-14DDBE9BD096}" srcOrd="3" destOrd="0" presId="urn:microsoft.com/office/officeart/2018/2/layout/IconVerticalSolidList"/>
    <dgm:cxn modelId="{114DAA7C-7E80-42DB-99B1-67840A0FC354}" type="presParOf" srcId="{04B9B16C-28B8-442F-AD2A-1F37E7E1BC01}" destId="{C1CC51EE-D67E-416F-B5B2-307356E4FD03}" srcOrd="4" destOrd="0" presId="urn:microsoft.com/office/officeart/2018/2/layout/IconVerticalSolidList"/>
    <dgm:cxn modelId="{2F101956-51CB-41A6-B27D-351E6435E90B}" type="presParOf" srcId="{565A6D53-EC11-43FE-B4FE-1DEC3F73C25E}" destId="{A62DE363-938D-49EF-9607-F7D28915501C}" srcOrd="3" destOrd="0" presId="urn:microsoft.com/office/officeart/2018/2/layout/IconVerticalSolidList"/>
    <dgm:cxn modelId="{B2E76D75-D386-4106-833E-3F0C4C25D4A6}" type="presParOf" srcId="{565A6D53-EC11-43FE-B4FE-1DEC3F73C25E}" destId="{905E0684-3549-4738-BEB5-421B423AEEC4}" srcOrd="4" destOrd="0" presId="urn:microsoft.com/office/officeart/2018/2/layout/IconVerticalSolidList"/>
    <dgm:cxn modelId="{A2567A73-F1EE-45C2-AC34-A53580785194}" type="presParOf" srcId="{905E0684-3549-4738-BEB5-421B423AEEC4}" destId="{D11BC233-7BFE-4F68-AEA8-8B4E67E236FC}" srcOrd="0" destOrd="0" presId="urn:microsoft.com/office/officeart/2018/2/layout/IconVerticalSolidList"/>
    <dgm:cxn modelId="{F4C7CE16-5EFF-4279-BDDD-B699BB8C9ACD}" type="presParOf" srcId="{905E0684-3549-4738-BEB5-421B423AEEC4}" destId="{DF23DCD2-99B1-4EFF-923D-3CFD1FCD2E7F}" srcOrd="1" destOrd="0" presId="urn:microsoft.com/office/officeart/2018/2/layout/IconVerticalSolidList"/>
    <dgm:cxn modelId="{932178F6-D634-4844-AFD9-E0DC25A03857}" type="presParOf" srcId="{905E0684-3549-4738-BEB5-421B423AEEC4}" destId="{EDD078F7-0445-4640-BB91-1945FA77F519}" srcOrd="2" destOrd="0" presId="urn:microsoft.com/office/officeart/2018/2/layout/IconVerticalSolidList"/>
    <dgm:cxn modelId="{2D84C8BD-B14A-427A-B0F0-0101013E8046}" type="presParOf" srcId="{905E0684-3549-4738-BEB5-421B423AEEC4}" destId="{D6D2063F-A7EB-41C5-AF39-E7335D3380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FBD9D-FDC2-4B08-AD3D-552677CE5EB2}">
      <dsp:nvSpPr>
        <dsp:cNvPr id="0" name=""/>
        <dsp:cNvSpPr/>
      </dsp:nvSpPr>
      <dsp:spPr>
        <a:xfrm>
          <a:off x="0" y="0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bank bonus churning?</a:t>
          </a:r>
        </a:p>
      </dsp:txBody>
      <dsp:txXfrm>
        <a:off x="32640" y="32640"/>
        <a:ext cx="7598073" cy="1049145"/>
      </dsp:txXfrm>
    </dsp:sp>
    <dsp:sp modelId="{EFF89A1F-C80A-4902-91E6-759E243EDE1E}">
      <dsp:nvSpPr>
        <dsp:cNvPr id="0" name=""/>
        <dsp:cNvSpPr/>
      </dsp:nvSpPr>
      <dsp:spPr>
        <a:xfrm>
          <a:off x="776525" y="1300162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Traditional “churn = bad” for companies → “churn = opportunity” for customers</a:t>
          </a:r>
        </a:p>
      </dsp:txBody>
      <dsp:txXfrm>
        <a:off x="809165" y="1332802"/>
        <a:ext cx="7234441" cy="1049145"/>
      </dsp:txXfrm>
    </dsp:sp>
    <dsp:sp modelId="{8AC8A04C-B86F-482F-AF67-9AD45A466AE4}">
      <dsp:nvSpPr>
        <dsp:cNvPr id="0" name=""/>
        <dsp:cNvSpPr/>
      </dsp:nvSpPr>
      <dsp:spPr>
        <a:xfrm>
          <a:off x="1553051" y="2600324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Inspired by The Daily Churn Podcast</a:t>
          </a:r>
        </a:p>
      </dsp:txBody>
      <dsp:txXfrm>
        <a:off x="1585691" y="2632964"/>
        <a:ext cx="7234441" cy="1049145"/>
      </dsp:txXfrm>
    </dsp:sp>
    <dsp:sp modelId="{6B491FC4-4342-4A87-92F3-B77F9F81AC9E}">
      <dsp:nvSpPr>
        <dsp:cNvPr id="0" name=""/>
        <dsp:cNvSpPr/>
      </dsp:nvSpPr>
      <dsp:spPr>
        <a:xfrm>
          <a:off x="8076247" y="845105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239232" y="845105"/>
        <a:ext cx="398406" cy="545093"/>
      </dsp:txXfrm>
    </dsp:sp>
    <dsp:sp modelId="{87946485-FFF3-4777-9CA1-9BFA1825A4B9}">
      <dsp:nvSpPr>
        <dsp:cNvPr id="0" name=""/>
        <dsp:cNvSpPr/>
      </dsp:nvSpPr>
      <dsp:spPr>
        <a:xfrm>
          <a:off x="8852773" y="2137838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015758" y="2137838"/>
        <a:ext cx="398406" cy="545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197F9-691C-4BEE-8175-B7DBA8ED89E4}">
      <dsp:nvSpPr>
        <dsp:cNvPr id="0" name=""/>
        <dsp:cNvSpPr/>
      </dsp:nvSpPr>
      <dsp:spPr>
        <a:xfrm>
          <a:off x="0" y="27209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Dozens of bank bonus offers exist, but they are difficult to compare manually</a:t>
          </a:r>
        </a:p>
      </dsp:txBody>
      <dsp:txXfrm>
        <a:off x="45392" y="72601"/>
        <a:ext cx="6175227" cy="839073"/>
      </dsp:txXfrm>
    </dsp:sp>
    <dsp:sp modelId="{09E57B5D-6B53-4EC8-B37F-BF2CA848B485}">
      <dsp:nvSpPr>
        <dsp:cNvPr id="0" name=""/>
        <dsp:cNvSpPr/>
      </dsp:nvSpPr>
      <dsp:spPr>
        <a:xfrm>
          <a:off x="0" y="1006027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196862"/>
                <a:satOff val="10572"/>
                <a:lumOff val="-3823"/>
                <a:alphaOff val="0"/>
                <a:tint val="96000"/>
                <a:lumMod val="104000"/>
              </a:schemeClr>
            </a:gs>
            <a:gs pos="100000">
              <a:schemeClr val="accent5">
                <a:hueOff val="196862"/>
                <a:satOff val="10572"/>
                <a:lumOff val="-382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Consumers face information overload and uncertainty about which offers to pursue</a:t>
          </a:r>
        </a:p>
      </dsp:txBody>
      <dsp:txXfrm>
        <a:off x="45392" y="1051419"/>
        <a:ext cx="6175227" cy="839073"/>
      </dsp:txXfrm>
    </dsp:sp>
    <dsp:sp modelId="{03177690-4C12-44F7-8A72-D65D0EB94AD8}">
      <dsp:nvSpPr>
        <dsp:cNvPr id="0" name=""/>
        <dsp:cNvSpPr/>
      </dsp:nvSpPr>
      <dsp:spPr>
        <a:xfrm>
          <a:off x="0" y="1984844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tint val="96000"/>
                <a:lumMod val="104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simple system exists to gather, rank, and recommend the best offers based on personal effort preferences</a:t>
          </a:r>
        </a:p>
      </dsp:txBody>
      <dsp:txXfrm>
        <a:off x="45392" y="2030236"/>
        <a:ext cx="6175227" cy="839073"/>
      </dsp:txXfrm>
    </dsp:sp>
    <dsp:sp modelId="{CA5FFD93-764E-41BD-B2B4-CF5FB1BC8D65}">
      <dsp:nvSpPr>
        <dsp:cNvPr id="0" name=""/>
        <dsp:cNvSpPr/>
      </dsp:nvSpPr>
      <dsp:spPr>
        <a:xfrm>
          <a:off x="0" y="2963662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590587"/>
                <a:satOff val="31716"/>
                <a:lumOff val="-11470"/>
                <a:alphaOff val="0"/>
                <a:tint val="96000"/>
                <a:lumMod val="104000"/>
              </a:schemeClr>
            </a:gs>
            <a:gs pos="100000">
              <a:schemeClr val="accent5">
                <a:hueOff val="590587"/>
                <a:satOff val="31716"/>
                <a:lumOff val="-1147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Develop a data-driven decision support tool to collect and score offers to help users focus on the most worthwhile opportunities</a:t>
          </a:r>
        </a:p>
      </dsp:txBody>
      <dsp:txXfrm>
        <a:off x="45392" y="3009054"/>
        <a:ext cx="6175227" cy="839073"/>
      </dsp:txXfrm>
    </dsp:sp>
    <dsp:sp modelId="{F66BE92D-2A4E-4692-9675-8405A36FA6E8}">
      <dsp:nvSpPr>
        <dsp:cNvPr id="0" name=""/>
        <dsp:cNvSpPr/>
      </dsp:nvSpPr>
      <dsp:spPr>
        <a:xfrm>
          <a:off x="0" y="3942479"/>
          <a:ext cx="6266011" cy="929857"/>
        </a:xfrm>
        <a:prstGeom prst="round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Future versions of the prototype may include fund rotation optimization and automated account milestone tracking.</a:t>
          </a:r>
          <a:endParaRPr lang="en-US" sz="1700" kern="1200"/>
        </a:p>
      </dsp:txBody>
      <dsp:txXfrm>
        <a:off x="45392" y="3987871"/>
        <a:ext cx="6175227" cy="839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F8D1-80DC-481F-B2CE-AFDFDDE88217}">
      <dsp:nvSpPr>
        <dsp:cNvPr id="0" name=""/>
        <dsp:cNvSpPr/>
      </dsp:nvSpPr>
      <dsp:spPr>
        <a:xfrm>
          <a:off x="385755" y="1347273"/>
          <a:ext cx="1132312" cy="1132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01039-F27E-4626-A12C-506E35BED496}">
      <dsp:nvSpPr>
        <dsp:cNvPr id="0" name=""/>
        <dsp:cNvSpPr/>
      </dsp:nvSpPr>
      <dsp:spPr>
        <a:xfrm>
          <a:off x="627068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3D12D-2E21-4E11-A09A-193755B9D8FE}">
      <dsp:nvSpPr>
        <dsp:cNvPr id="0" name=""/>
        <dsp:cNvSpPr/>
      </dsp:nvSpPr>
      <dsp:spPr>
        <a:xfrm>
          <a:off x="23786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Build a prototype - bank bonus advisor system</a:t>
          </a:r>
        </a:p>
      </dsp:txBody>
      <dsp:txXfrm>
        <a:off x="23786" y="2832273"/>
        <a:ext cx="1856250" cy="720000"/>
      </dsp:txXfrm>
    </dsp:sp>
    <dsp:sp modelId="{8B2D0CED-D3FD-4024-9361-ED1ED426DBE9}">
      <dsp:nvSpPr>
        <dsp:cNvPr id="0" name=""/>
        <dsp:cNvSpPr/>
      </dsp:nvSpPr>
      <dsp:spPr>
        <a:xfrm>
          <a:off x="2566849" y="1347273"/>
          <a:ext cx="1132312" cy="1132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64071-7D8D-4D1A-8CCA-BA87B956B47D}">
      <dsp:nvSpPr>
        <dsp:cNvPr id="0" name=""/>
        <dsp:cNvSpPr/>
      </dsp:nvSpPr>
      <dsp:spPr>
        <a:xfrm>
          <a:off x="2808161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B830E-24A1-4A0D-A1CF-C729743BB9D5}">
      <dsp:nvSpPr>
        <dsp:cNvPr id="0" name=""/>
        <dsp:cNvSpPr/>
      </dsp:nvSpPr>
      <dsp:spPr>
        <a:xfrm>
          <a:off x="2204880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Recommend offers based on user preferences</a:t>
          </a:r>
        </a:p>
      </dsp:txBody>
      <dsp:txXfrm>
        <a:off x="2204880" y="2832273"/>
        <a:ext cx="1856250" cy="720000"/>
      </dsp:txXfrm>
    </dsp:sp>
    <dsp:sp modelId="{AE3F323F-DB00-498E-AB4A-665B6FA13ADE}">
      <dsp:nvSpPr>
        <dsp:cNvPr id="0" name=""/>
        <dsp:cNvSpPr/>
      </dsp:nvSpPr>
      <dsp:spPr>
        <a:xfrm>
          <a:off x="4747942" y="1347273"/>
          <a:ext cx="1132312" cy="11323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F8C54-91F8-4665-BA24-96B689A3C483}">
      <dsp:nvSpPr>
        <dsp:cNvPr id="0" name=""/>
        <dsp:cNvSpPr/>
      </dsp:nvSpPr>
      <dsp:spPr>
        <a:xfrm>
          <a:off x="4989255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7F326-8087-499E-965C-EA5B4AECF128}">
      <dsp:nvSpPr>
        <dsp:cNvPr id="0" name=""/>
        <dsp:cNvSpPr/>
      </dsp:nvSpPr>
      <dsp:spPr>
        <a:xfrm>
          <a:off x="4385974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Apply data analytics + software systems to personal finance opportunity</a:t>
          </a:r>
        </a:p>
      </dsp:txBody>
      <dsp:txXfrm>
        <a:off x="4385974" y="2832273"/>
        <a:ext cx="185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EADBE-4B92-4F91-8C62-A45280DD82CC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A9498-8D2C-4FB9-8D7B-98245F5A4C1C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B2A00-E4F0-485D-A33B-A07726C993B4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source: DoctorOfCredit.com (public scraping)</a:t>
          </a:r>
        </a:p>
      </dsp:txBody>
      <dsp:txXfrm>
        <a:off x="1616455" y="598"/>
        <a:ext cx="4649555" cy="1399528"/>
      </dsp:txXfrm>
    </dsp:sp>
    <dsp:sp modelId="{8C4C92E9-D836-49FE-BEF3-9CC2B06D767B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04C70-F7CE-4557-85ED-1EABB02315AD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9126A-FFBA-49C9-B333-1988F5E22F10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Python + BeautifulSoup</a:t>
          </a:r>
        </a:p>
      </dsp:txBody>
      <dsp:txXfrm>
        <a:off x="1616455" y="1750009"/>
        <a:ext cx="4649555" cy="1399528"/>
      </dsp:txXfrm>
    </dsp:sp>
    <dsp:sp modelId="{EF96F422-82BA-47E5-AB01-D7CB7632606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8C722-BC6E-4B8E-9B62-D145279AD64F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7CE06-9CC8-4CCA-9D44-F66EE4EDF932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Enhanced with Gemini AI prompt engineering for structured data extraction</a:t>
          </a:r>
        </a:p>
      </dsp:txBody>
      <dsp:txXfrm>
        <a:off x="1616455" y="3499420"/>
        <a:ext cx="4649555" cy="1399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F2FB1-8ABB-4E48-BBDB-C5F97A49F662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3FCE1D-9FF5-46F1-A11C-A950572B0139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Dropped unused fields</a:t>
          </a:r>
        </a:p>
      </dsp:txBody>
      <dsp:txXfrm>
        <a:off x="0" y="2392"/>
        <a:ext cx="6266011" cy="1631587"/>
      </dsp:txXfrm>
    </dsp:sp>
    <dsp:sp modelId="{ACE5B43C-2A7B-41BA-AD06-A058EB4FE2AC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99DA9-EAB7-4C54-ABD7-F5FF6EDF45F4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Standardized values + created effort factor</a:t>
          </a:r>
        </a:p>
      </dsp:txBody>
      <dsp:txXfrm>
        <a:off x="0" y="1633979"/>
        <a:ext cx="6266011" cy="1631587"/>
      </dsp:txXfrm>
    </dsp:sp>
    <dsp:sp modelId="{F0889C0C-BE43-4718-8812-A6847C1227B2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2D712-2EEE-456B-AC78-93E256C5A4B8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Created clean dataset: DOC_Bank_Bonus_Cleaned.csv</a:t>
          </a:r>
        </a:p>
      </dsp:txBody>
      <dsp:txXfrm>
        <a:off x="0" y="3265567"/>
        <a:ext cx="6266011" cy="1631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9C310-E5D2-407D-AACB-5AA58BE292D8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995F5-D1B3-47A6-B530-15435B54C44F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66551-74CD-4E2A-8D5C-15FBCB24866B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Seed Fund Optimizer to automate fund rotations</a:t>
          </a:r>
        </a:p>
      </dsp:txBody>
      <dsp:txXfrm>
        <a:off x="1190374" y="2033"/>
        <a:ext cx="5075636" cy="1030627"/>
      </dsp:txXfrm>
    </dsp:sp>
    <dsp:sp modelId="{9AEA646C-C672-4A7C-9DD6-07BBCDD6DAAF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B1B98-247E-4C02-BCF4-0BDC97894E9D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BBC00-AEE7-49AD-BCD3-58A3B2AE2027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API integrations (Empower) to track transactions</a:t>
          </a:r>
        </a:p>
      </dsp:txBody>
      <dsp:txXfrm>
        <a:off x="1190374" y="1290317"/>
        <a:ext cx="5075636" cy="1030627"/>
      </dsp:txXfrm>
    </dsp:sp>
    <dsp:sp modelId="{EA18409A-91F7-4B3D-83D7-DD79812A0706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0E3F-B4B6-4732-AE3B-C86C0EEAF067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9F5E-A44A-4FC7-BC04-818963C2D66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 notebook to interactive web/mobile app</a:t>
          </a:r>
        </a:p>
      </dsp:txBody>
      <dsp:txXfrm>
        <a:off x="1190374" y="2578601"/>
        <a:ext cx="5075636" cy="1030627"/>
      </dsp:txXfrm>
    </dsp:sp>
    <dsp:sp modelId="{9096991A-73C3-4B02-90C2-E2E44DCCC430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F4C1B-4D21-4FAB-AB3E-17123033C49C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F3DAA-899D-45A1-A507-78E92BD9FC8F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Push for standardized data in churning community</a:t>
          </a:r>
        </a:p>
      </dsp:txBody>
      <dsp:txXfrm>
        <a:off x="1190374" y="3866886"/>
        <a:ext cx="5075636" cy="103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37398-67FD-4D22-9741-6F47D0493B13}">
      <dsp:nvSpPr>
        <dsp:cNvPr id="0" name=""/>
        <dsp:cNvSpPr/>
      </dsp:nvSpPr>
      <dsp:spPr>
        <a:xfrm>
          <a:off x="-30546" y="7766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A3BF8-2158-49CC-AD0B-658B7C958A90}">
      <dsp:nvSpPr>
        <dsp:cNvPr id="0" name=""/>
        <dsp:cNvSpPr/>
      </dsp:nvSpPr>
      <dsp:spPr>
        <a:xfrm>
          <a:off x="367152" y="303575"/>
          <a:ext cx="723089" cy="723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1DA4A-FAFE-4053-A67B-EFA9CEF8216C}">
      <dsp:nvSpPr>
        <dsp:cNvPr id="0" name=""/>
        <dsp:cNvSpPr/>
      </dsp:nvSpPr>
      <dsp:spPr>
        <a:xfrm>
          <a:off x="1487942" y="7766"/>
          <a:ext cx="4700871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Prototype: tracked &amp; recommended bank bonus offers</a:t>
          </a:r>
        </a:p>
      </dsp:txBody>
      <dsp:txXfrm>
        <a:off x="1487942" y="7766"/>
        <a:ext cx="4700871" cy="1395432"/>
      </dsp:txXfrm>
    </dsp:sp>
    <dsp:sp modelId="{5E75336E-3F82-4A1A-86A0-D1444CF79546}">
      <dsp:nvSpPr>
        <dsp:cNvPr id="0" name=""/>
        <dsp:cNvSpPr/>
      </dsp:nvSpPr>
      <dsp:spPr>
        <a:xfrm>
          <a:off x="-30546" y="1752057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F1A34-D364-4F8F-94FE-CD0113EC567A}">
      <dsp:nvSpPr>
        <dsp:cNvPr id="0" name=""/>
        <dsp:cNvSpPr/>
      </dsp:nvSpPr>
      <dsp:spPr>
        <a:xfrm>
          <a:off x="367152" y="2047866"/>
          <a:ext cx="723089" cy="723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E664-366B-4E4B-8234-14DDBE9BD096}">
      <dsp:nvSpPr>
        <dsp:cNvPr id="0" name=""/>
        <dsp:cNvSpPr/>
      </dsp:nvSpPr>
      <dsp:spPr>
        <a:xfrm>
          <a:off x="1487942" y="1752057"/>
          <a:ext cx="2819704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Synthesized skills from</a:t>
          </a:r>
        </a:p>
      </dsp:txBody>
      <dsp:txXfrm>
        <a:off x="1487942" y="1752057"/>
        <a:ext cx="2819704" cy="1395432"/>
      </dsp:txXfrm>
    </dsp:sp>
    <dsp:sp modelId="{C1CC51EE-D67E-416F-B5B2-307356E4FD03}">
      <dsp:nvSpPr>
        <dsp:cNvPr id="0" name=""/>
        <dsp:cNvSpPr/>
      </dsp:nvSpPr>
      <dsp:spPr>
        <a:xfrm>
          <a:off x="4307647" y="1752057"/>
          <a:ext cx="1881166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Analytics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Software Systems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Networking &amp; Cybersecurity</a:t>
          </a:r>
        </a:p>
      </dsp:txBody>
      <dsp:txXfrm>
        <a:off x="4307647" y="1752057"/>
        <a:ext cx="1881166" cy="1395432"/>
      </dsp:txXfrm>
    </dsp:sp>
    <dsp:sp modelId="{D11BC233-7BFE-4F68-AEA8-8B4E67E236FC}">
      <dsp:nvSpPr>
        <dsp:cNvPr id="0" name=""/>
        <dsp:cNvSpPr/>
      </dsp:nvSpPr>
      <dsp:spPr>
        <a:xfrm>
          <a:off x="-30546" y="3496347"/>
          <a:ext cx="6266011" cy="1314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3DCD2-99B1-4EFF-923D-3CFD1FCD2E7F}">
      <dsp:nvSpPr>
        <dsp:cNvPr id="0" name=""/>
        <dsp:cNvSpPr/>
      </dsp:nvSpPr>
      <dsp:spPr>
        <a:xfrm>
          <a:off x="367152" y="3792157"/>
          <a:ext cx="723089" cy="723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2063F-A7EB-41C5-AF39-E7335D338029}">
      <dsp:nvSpPr>
        <dsp:cNvPr id="0" name=""/>
        <dsp:cNvSpPr/>
      </dsp:nvSpPr>
      <dsp:spPr>
        <a:xfrm>
          <a:off x="1380198" y="3496347"/>
          <a:ext cx="4916359" cy="139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83" tIns="147683" rIns="147683" bIns="1476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Git Hub link: https://github.com/wtamu-babb/CIDM6395-Spring2025-LanaBracken/tree/main/SynthesisPrototypeProjectDemo</a:t>
          </a:r>
        </a:p>
      </dsp:txBody>
      <dsp:txXfrm>
        <a:off x="1380198" y="3496347"/>
        <a:ext cx="4916359" cy="1395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5"/>
            <a:ext cx="3485073" cy="175547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Bank Bonus Churning Advisor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548958"/>
            <a:ext cx="3628102" cy="163551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 Data-Driven Prototype for Optimizing Bank Account Bonuses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Lana Bracken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WTAMU MS-CISBA Capstone Project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9FE2-48CB-50E9-9D95-6DCEC738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85FD-CD79-91DD-BB3C-BEACD61C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Demo: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A219-1E34-724C-1864-A18CDCD98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670034"/>
            <a:ext cx="3200400" cy="191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ED4E4-9862-F39C-DB22-2580A5A7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8" y="1670034"/>
            <a:ext cx="7958137" cy="2158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48279-4D87-77F7-CAF3-F037886D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4991101"/>
            <a:ext cx="3086100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119A3-DC88-6DB6-1BBE-7E4B9EFC5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651" y="4889436"/>
            <a:ext cx="497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A8FBB-513F-DCCD-6EA2-F35C54AA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0C2-241C-B965-A170-0CB2BE2D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Demo: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197E4A-8844-685A-54F8-9929A745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9" y="1952625"/>
            <a:ext cx="2856754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16241-F72D-6E1D-9B49-6F963103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5105400"/>
            <a:ext cx="7572375" cy="1416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2C5B9-D47D-BDF2-7160-95EC5B88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971675"/>
            <a:ext cx="801551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AE403-E7F8-0DCC-2054-CC643FF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adlock on computer motherboard">
            <a:extLst>
              <a:ext uri="{FF2B5EF4-FFF2-40B4-BE49-F238E27FC236}">
                <a16:creationId xmlns:a16="http://schemas.microsoft.com/office/drawing/2014/main" id="{419489A0-3766-C397-27CA-CADC714C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75" r="26191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6C07A-2454-FE35-DAF6-992B4B32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Cybersecurity 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4ED6E-C70A-5832-E2F0-9FD5CDC2E0EA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Opening many accounts = attack surface expansion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Mitigation: Password manager, 2FA, account separation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Aligns with Cybersecurity coursework</a:t>
            </a:r>
          </a:p>
        </p:txBody>
      </p:sp>
    </p:spTree>
    <p:extLst>
      <p:ext uri="{BB962C8B-B14F-4D97-AF65-F5344CB8AC3E}">
        <p14:creationId xmlns:p14="http://schemas.microsoft.com/office/powerpoint/2010/main" val="97783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63A75-5533-B9E4-3432-B7D84D54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5B1D2-8506-B2F9-0D28-9467DEDC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Future Work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40FF2658-7D3A-7272-3688-42E897F8A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541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20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B6DDF-6A59-F65A-8FE2-9F6372E5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A8AB2-A3CE-1524-1B8F-C6BE22FF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Conclusion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8D9DEF3A-76AD-AEA0-1585-4AEF4109B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22104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454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0E86-652C-B817-C1FA-19318E22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B49E0-BCB3-1C91-F3F1-93E6EC558CA6}"/>
              </a:ext>
            </a:extLst>
          </p:cNvPr>
          <p:cNvSpPr txBox="1"/>
          <p:nvPr/>
        </p:nvSpPr>
        <p:spPr>
          <a:xfrm>
            <a:off x="4436198" y="2190939"/>
            <a:ext cx="399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8A6632E-BF23-B6E0-DD68-CFB47D025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63422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826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7DCE-8143-019B-72CD-3278ED69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Problem Statement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1C31DE1-CCC9-43DC-96CE-19B9C9877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04555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800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69665-B1B3-67CC-C7C3-F684CB6D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2D70E-503F-B704-847A-A0A378AA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Project Goals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79B445BC-F34B-62D0-46E7-7F090A3E0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4916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38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61D71-34A8-20A9-FF91-5BF62CBE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70B67-85A8-56F2-D87D-D9A04878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Data Collection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AA47E94-B465-67C4-92ED-539CFEE4E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2960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38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7748-A131-52B5-3143-3E8DA76C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468F9F-649D-3F26-D4E0-B4427DFA2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0B28E-120D-5A41-970F-76F80412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Data Collection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AFC670A-48F3-624B-B776-1D83717D0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54CD6-0E67-F073-9533-B9D3BF5D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59" y="3546877"/>
            <a:ext cx="6182331" cy="3099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CD727-D53C-065A-3BE9-31F343C8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440" y="119062"/>
            <a:ext cx="5258685" cy="32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08FF5-03AC-167B-7BBE-E8D58FA9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7B6D4-166B-E79D-9387-50766857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Data Cleaning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C4E1D91-91B9-51ED-B5B3-AB4084D33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71995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30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73E2-E6D0-AFE0-2AD7-84B8F64C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C4CA-D50D-B2AC-5FC7-A08CBFE8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8145"/>
            <a:ext cx="10353762" cy="1257300"/>
          </a:xfrm>
        </p:spPr>
        <p:txBody>
          <a:bodyPr/>
          <a:lstStyle/>
          <a:p>
            <a:r>
              <a:rPr lang="en-US" dirty="0"/>
              <a:t>Prototype: Advisor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5AD66-F877-574B-627F-01EF17E2CBFD}"/>
              </a:ext>
            </a:extLst>
          </p:cNvPr>
          <p:cNvSpPr txBox="1"/>
          <p:nvPr/>
        </p:nvSpPr>
        <p:spPr>
          <a:xfrm>
            <a:off x="3105903" y="1092577"/>
            <a:ext cx="70526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user_profile</a:t>
            </a:r>
            <a:r>
              <a:rPr lang="en-US" sz="2400" dirty="0"/>
              <a:t>: Direct deposit, debit user, cash available, restricted states,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Calculated User Effort Score for each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Recommended if Score &lt;= user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BCDED-2BE1-5228-60FE-90FA87AD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2" y="4206476"/>
            <a:ext cx="5305453" cy="255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EBBCD-ABFB-01ED-B556-8CC85C09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662237"/>
            <a:ext cx="4841146" cy="4101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537F7-C304-F1C0-C92C-FBDAA117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2" y="2586805"/>
            <a:ext cx="3840993" cy="15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6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B5C9-163B-4DF6-55FD-8A1DE463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4E11-0930-3813-45ED-12A42DC1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Demo: Recommendations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6AEDD-0DE4-ABC5-4240-BAA7EB57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133600"/>
            <a:ext cx="8515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11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65</TotalTime>
  <Words>351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Nova</vt:lpstr>
      <vt:lpstr>Arial Nova Light</vt:lpstr>
      <vt:lpstr>Wingdings 2</vt:lpstr>
      <vt:lpstr>SlateVTI</vt:lpstr>
      <vt:lpstr>Bank Bonus Churning Advisor</vt:lpstr>
      <vt:lpstr>Introduction</vt:lpstr>
      <vt:lpstr>Problem Statement</vt:lpstr>
      <vt:lpstr>Project Goals</vt:lpstr>
      <vt:lpstr>Data Collection</vt:lpstr>
      <vt:lpstr>Data Collection</vt:lpstr>
      <vt:lpstr>Data Cleaning</vt:lpstr>
      <vt:lpstr>Prototype: Advisor System</vt:lpstr>
      <vt:lpstr>Prototype Demo: Recommendations</vt:lpstr>
      <vt:lpstr>Prototype Demo: Recommendations</vt:lpstr>
      <vt:lpstr>Prototype Demo: Visualization</vt:lpstr>
      <vt:lpstr>Cybersecurity Reflection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Bracken</dc:creator>
  <cp:lastModifiedBy>Lana Bracken</cp:lastModifiedBy>
  <cp:revision>21</cp:revision>
  <dcterms:created xsi:type="dcterms:W3CDTF">2025-05-12T00:19:27Z</dcterms:created>
  <dcterms:modified xsi:type="dcterms:W3CDTF">2025-05-12T09:02:32Z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